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66" r:id="rId5"/>
    <p:sldId id="259" r:id="rId6"/>
    <p:sldId id="278" r:id="rId7"/>
    <p:sldId id="279" r:id="rId8"/>
    <p:sldId id="277" r:id="rId9"/>
    <p:sldId id="276" r:id="rId10"/>
    <p:sldId id="275" r:id="rId11"/>
    <p:sldId id="267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1" r:id="rId20"/>
    <p:sldId id="262" r:id="rId21"/>
    <p:sldId id="264" r:id="rId22"/>
    <p:sldId id="258" r:id="rId23"/>
    <p:sldId id="265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4"/>
    <p:restoredTop sz="94646"/>
  </p:normalViewPr>
  <p:slideViewPr>
    <p:cSldViewPr snapToGrid="0" snapToObjects="1">
      <p:cViewPr>
        <p:scale>
          <a:sx n="79" d="100"/>
          <a:sy n="79" d="100"/>
        </p:scale>
        <p:origin x="235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FD7B-4E4A-644A-895D-BAD136711207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7439-6527-2E49-BE80-70AD1363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628527" y="-438505"/>
            <a:ext cx="20328087" cy="6989666"/>
            <a:chOff x="-2628527" y="-438505"/>
            <a:chExt cx="20328087" cy="69896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2397" y="122128"/>
            <a:ext cx="10750766" cy="3703268"/>
            <a:chOff x="162397" y="122128"/>
            <a:chExt cx="10750766" cy="3703268"/>
          </a:xfrm>
        </p:grpSpPr>
        <p:grpSp>
          <p:nvGrpSpPr>
            <p:cNvPr id="29" name="Group 28"/>
            <p:cNvGrpSpPr/>
            <p:nvPr/>
          </p:nvGrpSpPr>
          <p:grpSpPr>
            <a:xfrm>
              <a:off x="162397" y="122128"/>
              <a:ext cx="10750766" cy="3501152"/>
              <a:chOff x="162397" y="122128"/>
              <a:chExt cx="10750766" cy="3501152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16" r="6058" b="8519"/>
              <a:stretch/>
            </p:blipFill>
            <p:spPr>
              <a:xfrm>
                <a:off x="4671389" y="590550"/>
                <a:ext cx="6241774" cy="250951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51" y="590550"/>
                <a:ext cx="3805084" cy="27432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055702" y="20383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Classified as </a:t>
                </a:r>
                <a:r>
                  <a:rPr lang="en-US" dirty="0" err="1" smtClean="0"/>
                  <a:t>Setosa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36741" y="2038350"/>
                <a:ext cx="2702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Classified as </a:t>
                </a:r>
              </a:p>
              <a:p>
                <a:pPr algn="ctr"/>
                <a:r>
                  <a:rPr lang="en-US" dirty="0" err="1" smtClean="0"/>
                  <a:t>Virginica</a:t>
                </a:r>
                <a:endParaRPr lang="en-US" dirty="0"/>
              </a:p>
            </p:txBody>
          </p:sp>
          <p:sp>
            <p:nvSpPr>
              <p:cNvPr id="13" name="Triangle 12"/>
              <p:cNvSpPr/>
              <p:nvPr/>
            </p:nvSpPr>
            <p:spPr>
              <a:xfrm flipH="1">
                <a:off x="6510169" y="2838450"/>
                <a:ext cx="180976" cy="247650"/>
              </a:xfrm>
              <a:prstGeom prst="triangle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64573" y="3100060"/>
                <a:ext cx="127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Split Point = 2.45</a:t>
                </a:r>
                <a:endParaRPr lang="en-US" sz="1400" dirty="0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397" y="122128"/>
                <a:ext cx="1034019" cy="1133856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5530" y="122128"/>
                <a:ext cx="1034080" cy="1133922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320466" y="3271398"/>
              <a:ext cx="209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Pure Node so no further splitting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693" y="3271398"/>
              <a:ext cx="209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Impure Node so can split further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2397" y="12430912"/>
            <a:ext cx="10750766" cy="3501152"/>
            <a:chOff x="162397" y="122128"/>
            <a:chExt cx="10750766" cy="350115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" r="6058" b="8519"/>
            <a:stretch/>
          </p:blipFill>
          <p:spPr>
            <a:xfrm>
              <a:off x="4671389" y="590550"/>
              <a:ext cx="6241774" cy="2509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3805084" cy="2743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5702" y="20383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r>
                <a:rPr lang="en-US" dirty="0" err="1" smtClean="0"/>
                <a:t>Setosa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6741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21" name="Triangle 20"/>
            <p:cNvSpPr/>
            <p:nvPr/>
          </p:nvSpPr>
          <p:spPr>
            <a:xfrm flipH="1">
              <a:off x="6510169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4573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2.45</a:t>
              </a:r>
              <a:endParaRPr lang="en-US" sz="14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530" y="122128"/>
              <a:ext cx="1034080" cy="113392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62397" y="122128"/>
            <a:ext cx="11816962" cy="5511229"/>
            <a:chOff x="162397" y="122128"/>
            <a:chExt cx="11816962" cy="551122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8" r="9191"/>
            <a:stretch/>
          </p:blipFill>
          <p:spPr>
            <a:xfrm>
              <a:off x="6195196" y="590550"/>
              <a:ext cx="5784163" cy="27432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5029200" cy="44427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51991" y="2038350"/>
              <a:ext cx="20954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Versicolor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76970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13" name="Triangle 12"/>
            <p:cNvSpPr/>
            <p:nvPr/>
          </p:nvSpPr>
          <p:spPr>
            <a:xfrm flipH="1">
              <a:off x="9121332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75736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4.95</a:t>
              </a:r>
              <a:endParaRPr lang="en-US" sz="14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117" y="122128"/>
              <a:ext cx="1034080" cy="113392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8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3" t="35957"/>
            <a:stretch/>
          </p:blipFill>
          <p:spPr>
            <a:xfrm>
              <a:off x="1715242" y="2188029"/>
              <a:ext cx="3796394" cy="2845277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1597807" y="4946036"/>
              <a:ext cx="209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Impure Node so can split further</a:t>
              </a:r>
              <a:endParaRPr lang="en-US" sz="15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2079" y="4946036"/>
              <a:ext cx="2095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Impure Node so can split further</a:t>
              </a:r>
              <a:endParaRPr lang="en-US" sz="15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14499" y="2188029"/>
              <a:ext cx="3890270" cy="3445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3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269</Words>
  <Application>Microsoft Macintosh PowerPoint</Application>
  <PresentationFormat>Widescreen</PresentationFormat>
  <Paragraphs>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73</cp:revision>
  <dcterms:created xsi:type="dcterms:W3CDTF">2018-09-19T04:58:48Z</dcterms:created>
  <dcterms:modified xsi:type="dcterms:W3CDTF">2018-10-05T23:18:03Z</dcterms:modified>
</cp:coreProperties>
</file>