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/>
    <p:restoredTop sz="94646"/>
  </p:normalViewPr>
  <p:slideViewPr>
    <p:cSldViewPr snapToGrid="0" snapToObjects="1">
      <p:cViewPr>
        <p:scale>
          <a:sx n="93" d="100"/>
          <a:sy n="93" d="100"/>
        </p:scale>
        <p:origin x="-4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912446"/>
            <a:ext cx="5715000" cy="50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94" y="912446"/>
            <a:ext cx="7468208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23" y="839085"/>
            <a:ext cx="1084053" cy="118872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" y="-2468380"/>
            <a:ext cx="3590163" cy="3191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0" y="-2565439"/>
            <a:ext cx="833887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81" y="-2464824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20" y="-2565439"/>
            <a:ext cx="833887" cy="914400"/>
          </a:xfrm>
          <a:prstGeom prst="rect">
            <a:avLst/>
          </a:prstGeom>
          <a:noFill/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0422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463451"/>
            <a:ext cx="3317507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8" y="-463451"/>
            <a:ext cx="3688080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460403"/>
            <a:ext cx="5760015" cy="3685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532515"/>
            <a:ext cx="1000292" cy="109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8" y="-532515"/>
            <a:ext cx="1000664" cy="109728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532515"/>
            <a:ext cx="1000664" cy="10972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63466" y="4684608"/>
            <a:ext cx="3435858" cy="3825790"/>
            <a:chOff x="4280337" y="6124788"/>
            <a:chExt cx="3435858" cy="38257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337" y="6124788"/>
              <a:ext cx="3435858" cy="3054096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794500" y="9183174"/>
              <a:ext cx="716036" cy="7668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4280337" y="8085539"/>
              <a:ext cx="712331" cy="7629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422900" y="9182646"/>
              <a:ext cx="717021" cy="76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1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731" y="1649622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93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943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828800"/>
            <a:ext cx="4660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18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96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19</cp:revision>
  <dcterms:created xsi:type="dcterms:W3CDTF">2018-09-19T04:58:48Z</dcterms:created>
  <dcterms:modified xsi:type="dcterms:W3CDTF">2018-09-25T07:04:24Z</dcterms:modified>
</cp:coreProperties>
</file>