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3"/>
    <p:restoredTop sz="94646"/>
  </p:normalViewPr>
  <p:slideViewPr>
    <p:cSldViewPr snapToGrid="0" snapToObjects="1">
      <p:cViewPr>
        <p:scale>
          <a:sx n="56" d="100"/>
          <a:sy n="56" d="100"/>
        </p:scale>
        <p:origin x="156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grpSp>
        <p:nvGrpSpPr>
          <p:cNvPr id="8" name="Group 7"/>
          <p:cNvGrpSpPr/>
          <p:nvPr/>
        </p:nvGrpSpPr>
        <p:grpSpPr>
          <a:xfrm>
            <a:off x="317170" y="-2565439"/>
            <a:ext cx="8565911" cy="3288315"/>
            <a:chOff x="71844" y="-2771625"/>
            <a:chExt cx="8565911" cy="328831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04" y="-2674566"/>
              <a:ext cx="3590163" cy="319125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4" y="-2771625"/>
              <a:ext cx="833887" cy="9144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1455" y="-2671010"/>
              <a:ext cx="4686300" cy="31877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794" y="-2771625"/>
              <a:ext cx="833887" cy="914400"/>
            </a:xfrm>
            <a:prstGeom prst="rect">
              <a:avLst/>
            </a:prstGeom>
            <a:noFill/>
            <a:ln w="5715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6</cp:revision>
  <dcterms:created xsi:type="dcterms:W3CDTF">2018-09-19T04:58:48Z</dcterms:created>
  <dcterms:modified xsi:type="dcterms:W3CDTF">2018-09-19T05:57:49Z</dcterms:modified>
</cp:coreProperties>
</file>