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8"/>
    <p:restoredTop sz="94646"/>
  </p:normalViewPr>
  <p:slideViewPr>
    <p:cSldViewPr snapToGrid="0" snapToObjects="1">
      <p:cViewPr>
        <p:scale>
          <a:sx n="51" d="100"/>
          <a:sy n="51" d="100"/>
        </p:scale>
        <p:origin x="976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2220194"/>
            <a:ext cx="9919855" cy="1477328"/>
            <a:chOff x="1524000" y="2220194"/>
            <a:chExt cx="991985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term (number of payments)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4938" b="-11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07739" y="-74652"/>
            <a:ext cx="12575889" cy="6238457"/>
            <a:chOff x="-707739" y="-74652"/>
            <a:chExt cx="12575889" cy="62384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680" y="769265"/>
              <a:ext cx="3307641" cy="25054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55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707739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EMI Formula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98189" y="4343820"/>
                  <a:ext cx="12366339" cy="1819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9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49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31115 ∗1.075)</m:t>
                      </m:r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∗ </m:t>
                      </m:r>
                      <m:f>
                        <m:fPr>
                          <m:ctrlPr>
                            <a:rPr lang="mr-IN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9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49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9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49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= $662.64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189" y="4343820"/>
                  <a:ext cx="12366339" cy="18199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7739" y="-74652"/>
            <a:ext cx="14035082" cy="5639190"/>
            <a:chOff x="-707739" y="-74652"/>
            <a:chExt cx="14035082" cy="5639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55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EMI Formula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1220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[31115+</m:t>
                      </m:r>
                      <m:r>
                        <m:rPr>
                          <m:nor/>
                        </m:rPr>
                        <a:rPr lang="en-US" sz="3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(32615∗0.0975 )+(50+200+65+80)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 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= $687.23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1220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004" y="768278"/>
              <a:ext cx="6026339" cy="2505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49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07739" y="-74652"/>
            <a:ext cx="14035082" cy="5598859"/>
            <a:chOff x="-707739" y="-74652"/>
            <a:chExt cx="14035082" cy="55988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61" y="995433"/>
              <a:ext cx="5884056" cy="23979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938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6217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Interest Paid (One Month)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1180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mr-IN" sz="49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4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0.0702</m:t>
                          </m:r>
                        </m:num>
                        <m:den>
                          <m:r>
                            <a:rPr lang="en-US" sz="4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</m:t>
                          </m:r>
                        </m:den>
                      </m:f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∗34689.96</m:t>
                      </m:r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 $202.94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11803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18" b="-108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9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7739" y="-74652"/>
            <a:ext cx="14035082" cy="5264857"/>
            <a:chOff x="-707739" y="-74652"/>
            <a:chExt cx="14035082" cy="5264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EMI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interest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paid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7078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6217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Calculate New Principal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34689.96</m:t>
                      </m:r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:r>
                    <a:rPr lang="mr-IN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–</a:t>
                  </a:r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(687.23 - $202.94) = 34205.67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8463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7391" b="-384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61" y="995433"/>
              <a:ext cx="5879592" cy="1295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3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201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42</cp:revision>
  <dcterms:created xsi:type="dcterms:W3CDTF">2018-11-24T02:28:52Z</dcterms:created>
  <dcterms:modified xsi:type="dcterms:W3CDTF">2018-12-04T20:54:37Z</dcterms:modified>
</cp:coreProperties>
</file>