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/>
    <p:restoredTop sz="91718"/>
  </p:normalViewPr>
  <p:slideViewPr>
    <p:cSldViewPr snapToGrid="0" snapToObjects="1">
      <p:cViewPr>
        <p:scale>
          <a:sx n="63" d="100"/>
          <a:sy n="63" d="100"/>
        </p:scale>
        <p:origin x="240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98F1-1840-4841-BF40-E45CAC36E76F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7A10-7698-A948-8092-AFF652B4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7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98F1-1840-4841-BF40-E45CAC36E76F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7A10-7698-A948-8092-AFF652B4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98F1-1840-4841-BF40-E45CAC36E76F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7A10-7698-A948-8092-AFF652B4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0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98F1-1840-4841-BF40-E45CAC36E76F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7A10-7698-A948-8092-AFF652B4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2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98F1-1840-4841-BF40-E45CAC36E76F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7A10-7698-A948-8092-AFF652B4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7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98F1-1840-4841-BF40-E45CAC36E76F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7A10-7698-A948-8092-AFF652B4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98F1-1840-4841-BF40-E45CAC36E76F}" type="datetimeFigureOut">
              <a:rPr lang="en-US" smtClean="0"/>
              <a:t>6/3/18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7A10-7698-A948-8092-AFF652B4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7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98F1-1840-4841-BF40-E45CAC36E76F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7A10-7698-A948-8092-AFF652B4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98F1-1840-4841-BF40-E45CAC36E76F}" type="datetimeFigureOut">
              <a:rPr lang="en-US" smtClean="0"/>
              <a:t>6/3/18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7A10-7698-A948-8092-AFF652B4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5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98F1-1840-4841-BF40-E45CAC36E76F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7A10-7698-A948-8092-AFF652B4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98F1-1840-4841-BF40-E45CAC36E76F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7A10-7698-A948-8092-AFF652B4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7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98F1-1840-4841-BF40-E45CAC36E76F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17A10-7698-A948-8092-AFF652B4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7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29491" y="2689513"/>
            <a:ext cx="11671300" cy="2794000"/>
            <a:chOff x="429491" y="2689513"/>
            <a:chExt cx="11671300" cy="2794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56"/>
            <a:stretch/>
          </p:blipFill>
          <p:spPr>
            <a:xfrm>
              <a:off x="6246091" y="2689513"/>
              <a:ext cx="5854700" cy="2794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91" y="2689513"/>
              <a:ext cx="5816600" cy="279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012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9491" y="2689513"/>
            <a:ext cx="11379200" cy="2781300"/>
            <a:chOff x="429491" y="2689513"/>
            <a:chExt cx="11379200" cy="27813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091" y="2689513"/>
              <a:ext cx="5562600" cy="27813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91" y="2689513"/>
              <a:ext cx="5816600" cy="2781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105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29491" y="2689513"/>
            <a:ext cx="11417069" cy="2800235"/>
            <a:chOff x="429491" y="2689513"/>
            <a:chExt cx="11417069" cy="28002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91" y="2689513"/>
              <a:ext cx="5816600" cy="2794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091" y="2689513"/>
              <a:ext cx="5600469" cy="2800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08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 Galarnyk</dc:creator>
  <cp:lastModifiedBy>Michael J Galarnyk</cp:lastModifiedBy>
  <cp:revision>5</cp:revision>
  <dcterms:created xsi:type="dcterms:W3CDTF">2018-06-03T21:59:12Z</dcterms:created>
  <dcterms:modified xsi:type="dcterms:W3CDTF">2018-06-04T00:15:35Z</dcterms:modified>
</cp:coreProperties>
</file>