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/>
    <p:restoredTop sz="94646"/>
  </p:normalViewPr>
  <p:slideViewPr>
    <p:cSldViewPr snapToGrid="0" snapToObjects="1">
      <p:cViewPr>
        <p:scale>
          <a:sx n="67" d="100"/>
          <a:sy n="67" d="100"/>
        </p:scale>
        <p:origin x="72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1FBD-4CDE-074D-957F-E13CC52E1F5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36817" y="1449949"/>
            <a:ext cx="8956548" cy="3833960"/>
            <a:chOff x="1836817" y="1449949"/>
            <a:chExt cx="8956548" cy="3833960"/>
          </a:xfrm>
        </p:grpSpPr>
        <p:grpSp>
          <p:nvGrpSpPr>
            <p:cNvPr id="7" name="Group 6"/>
            <p:cNvGrpSpPr/>
            <p:nvPr/>
          </p:nvGrpSpPr>
          <p:grpSpPr>
            <a:xfrm>
              <a:off x="1836817" y="1449949"/>
              <a:ext cx="8956548" cy="3145536"/>
              <a:chOff x="628503" y="1433621"/>
              <a:chExt cx="8956548" cy="314553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503" y="1433621"/>
                <a:ext cx="4194048" cy="3145536"/>
              </a:xfrm>
              <a:prstGeom prst="rect">
                <a:avLst/>
              </a:prstGeom>
            </p:spPr>
          </p:pic>
          <p:pic>
            <p:nvPicPr>
              <p:cNvPr id="1026" name="Picture 2" descr="https://cdn-images-1.medium.com/max/1600/1*odFujMyHBVOsbqPAisP6wQ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551" y="1433621"/>
                <a:ext cx="4762500" cy="31432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6881027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2019 Toyota Sienna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02753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2002 Toyota Sienna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244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2220194"/>
            <a:ext cx="9919855" cy="1477328"/>
            <a:chOff x="1524000" y="2220194"/>
            <a:chExt cx="9919855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30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5674429" y="2220194"/>
                  <a:ext cx="5769426" cy="1477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000" dirty="0" smtClean="0">
                      <a:solidFill>
                        <a:prstClr val="black"/>
                      </a:solidFill>
                    </a:rPr>
                    <a:t>P = principal (amount borrowed)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charset="0"/>
                        </a:rPr>
                        <m:t>r</m:t>
                      </m:r>
                      <m:r>
                        <a:rPr lang="en-US" sz="3000" b="0" i="0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US" sz="3000" dirty="0" smtClean="0"/>
                    <a:t>= interest rate / 12</a:t>
                  </a:r>
                </a:p>
                <a:p>
                  <a:r>
                    <a:rPr lang="en-US" sz="3000" dirty="0" smtClean="0"/>
                    <a:t>n = </a:t>
                  </a:r>
                  <a:r>
                    <a:rPr lang="en-US" sz="3000" dirty="0" smtClean="0"/>
                    <a:t>term (number </a:t>
                  </a:r>
                  <a:r>
                    <a:rPr lang="en-US" sz="3000" dirty="0" smtClean="0"/>
                    <a:t>of </a:t>
                  </a:r>
                  <a:r>
                    <a:rPr lang="en-US" sz="3000" dirty="0" smtClean="0"/>
                    <a:t>payments)</a:t>
                  </a:r>
                  <a:endParaRPr lang="en-US" sz="3000" dirty="0" smtClean="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429" y="2220194"/>
                  <a:ext cx="5769426" cy="14773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37" t="-4938" b="-11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441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5200" y="995433"/>
                <a:ext cx="5885009" cy="1854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5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55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∗ </m:t>
                      </m:r>
                      <m:f>
                        <m:fPr>
                          <m:ctrlPr>
                            <a:rPr lang="mr-IN" sz="5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55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  <m:d>
                            <m:dPr>
                              <m:ctrlPr>
                                <a:rPr lang="en-US" sz="55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55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55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55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5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55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55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55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55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5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55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0" y="995433"/>
                <a:ext cx="5885009" cy="1854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83611" y="97646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Calculation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860139" y="3253839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Python Calculation</a:t>
            </a:r>
            <a:endParaRPr lang="en-US" sz="3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49" y="3904488"/>
            <a:ext cx="3890309" cy="29535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707739" y="97646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EMI Formula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527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62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18</cp:revision>
  <dcterms:created xsi:type="dcterms:W3CDTF">2018-11-24T02:28:52Z</dcterms:created>
  <dcterms:modified xsi:type="dcterms:W3CDTF">2018-11-28T18:04:36Z</dcterms:modified>
</cp:coreProperties>
</file>