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6" r:id="rId5"/>
    <p:sldId id="259" r:id="rId6"/>
    <p:sldId id="260" r:id="rId7"/>
    <p:sldId id="261" r:id="rId8"/>
    <p:sldId id="262" r:id="rId9"/>
    <p:sldId id="264" r:id="rId10"/>
    <p:sldId id="25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8"/>
    <p:restoredTop sz="94646"/>
  </p:normalViewPr>
  <p:slideViewPr>
    <p:cSldViewPr snapToGrid="0" snapToObjects="1">
      <p:cViewPr>
        <p:scale>
          <a:sx n="69" d="100"/>
          <a:sy n="69" d="100"/>
        </p:scale>
        <p:origin x="14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9/29/18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92839" y="718584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The prediction is </a:t>
            </a:r>
            <a:r>
              <a:rPr lang="en-US" sz="2000" dirty="0" err="1" smtClean="0"/>
              <a:t>virginica</a:t>
            </a:r>
            <a:r>
              <a:rPr lang="en-US" sz="2000" dirty="0" smtClean="0"/>
              <a:t> as it is the majority class. 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246641" y="703472"/>
            <a:ext cx="6695424" cy="4572269"/>
            <a:chOff x="3246641" y="703472"/>
            <a:chExt cx="6695424" cy="4572269"/>
          </a:xfrm>
        </p:grpSpPr>
        <p:grpSp>
          <p:nvGrpSpPr>
            <p:cNvPr id="4" name="Group 3"/>
            <p:cNvGrpSpPr/>
            <p:nvPr/>
          </p:nvGrpSpPr>
          <p:grpSpPr>
            <a:xfrm>
              <a:off x="3246641" y="703472"/>
              <a:ext cx="6304760" cy="4572269"/>
              <a:chOff x="3246641" y="703472"/>
              <a:chExt cx="6304760" cy="457226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6641" y="703472"/>
                <a:ext cx="4242507" cy="379337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6345855" y="4484317"/>
                <a:ext cx="738954" cy="791423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3564160" y="3125440"/>
                <a:ext cx="736910" cy="78923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4691570" y="4484318"/>
                <a:ext cx="738954" cy="791423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7494001" y="1283884"/>
                <a:ext cx="137160" cy="137160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495873" y="1600087"/>
                <a:ext cx="137160" cy="13716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568530" y="1206270"/>
                <a:ext cx="15544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Decision Node</a:t>
                </a:r>
                <a:endParaRPr lang="en-US" sz="13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31161" y="1522473"/>
                <a:ext cx="192024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smtClean="0"/>
                  <a:t>Leaf/Terminal Node </a:t>
                </a:r>
                <a:endParaRPr lang="en-US" sz="1300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95419" y="1166867"/>
                <a:ext cx="1999102" cy="712697"/>
              </a:xfrm>
              <a:prstGeom prst="rect">
                <a:avLst/>
              </a:prstGeom>
              <a:noFill/>
              <a:ln w="6350">
                <a:solidFill>
                  <a:schemeClr val="tx1">
                    <a:alpha val="3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6847874" y="741457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92839" y="718584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The prediction is </a:t>
            </a:r>
            <a:r>
              <a:rPr lang="en-US" sz="2000" dirty="0" err="1" smtClean="0"/>
              <a:t>virginica</a:t>
            </a:r>
            <a:r>
              <a:rPr lang="en-US" sz="2000" dirty="0" smtClean="0"/>
              <a:t> as it is the majority class. 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84403" y="703472"/>
            <a:ext cx="9757662" cy="5146268"/>
            <a:chOff x="184403" y="703472"/>
            <a:chExt cx="9757662" cy="51462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45855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691570" y="4484318"/>
              <a:ext cx="738954" cy="79142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7494001" y="1283884"/>
              <a:ext cx="137160" cy="13716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5873" y="1600087"/>
              <a:ext cx="137160" cy="13716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68530" y="1206270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/>
                <a:t>Decision Node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31161" y="1522473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smtClean="0"/>
                <a:t>Leaf/Terminal Node </a:t>
              </a:r>
              <a:endParaRPr lang="en-US" sz="13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95419" y="1166867"/>
              <a:ext cx="1999102" cy="71269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47874" y="741457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4403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29255" y="5418853"/>
              <a:ext cx="716571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The prediction is versicolor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178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41</cp:revision>
  <dcterms:created xsi:type="dcterms:W3CDTF">2018-09-19T04:58:48Z</dcterms:created>
  <dcterms:modified xsi:type="dcterms:W3CDTF">2018-09-30T03:06:24Z</dcterms:modified>
</cp:coreProperties>
</file>