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9"/>
    <p:restoredTop sz="94646"/>
  </p:normalViewPr>
  <p:slideViewPr>
    <p:cSldViewPr snapToGrid="0" snapToObjects="1">
      <p:cViewPr>
        <p:scale>
          <a:sx n="67" d="100"/>
          <a:sy n="67" d="100"/>
        </p:scale>
        <p:origin x="52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707739" y="-74652"/>
            <a:ext cx="12575889" cy="6273723"/>
            <a:chOff x="-707739" y="-74652"/>
            <a:chExt cx="12575889" cy="62737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193" y="769265"/>
              <a:ext cx="3260128" cy="250446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98189" y="4343820"/>
                  <a:ext cx="12366339" cy="1855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5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31115 ∗1.075)</m:t>
                      </m:r>
                      <m:r>
                        <a:rPr lang="en-US" sz="5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5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50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5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5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50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5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50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662.64</a:t>
                  </a: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189" y="4343820"/>
                  <a:ext cx="12366339" cy="18552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6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98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22</cp:revision>
  <dcterms:created xsi:type="dcterms:W3CDTF">2018-11-24T02:28:52Z</dcterms:created>
  <dcterms:modified xsi:type="dcterms:W3CDTF">2018-11-28T22:08:49Z</dcterms:modified>
</cp:coreProperties>
</file>