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66" r:id="rId5"/>
    <p:sldId id="259" r:id="rId6"/>
    <p:sldId id="278" r:id="rId7"/>
    <p:sldId id="279" r:id="rId8"/>
    <p:sldId id="267" r:id="rId9"/>
    <p:sldId id="277" r:id="rId10"/>
    <p:sldId id="276" r:id="rId11"/>
    <p:sldId id="275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1" r:id="rId20"/>
    <p:sldId id="262" r:id="rId21"/>
    <p:sldId id="264" r:id="rId22"/>
    <p:sldId id="258" r:id="rId23"/>
    <p:sldId id="265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7"/>
    <p:restoredTop sz="94646"/>
  </p:normalViewPr>
  <p:slideViewPr>
    <p:cSldViewPr snapToGrid="0" snapToObjects="1">
      <p:cViewPr>
        <p:scale>
          <a:sx n="79" d="100"/>
          <a:sy n="79" d="100"/>
        </p:scale>
        <p:origin x="108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FD7B-4E4A-644A-895D-BAD13671120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B7439-6527-2E49-BE80-70AD1363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94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72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704088"/>
            <a:ext cx="4244059" cy="3794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35824" y="1545051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9097" y="1228848"/>
            <a:ext cx="1554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6345855" y="4484317"/>
            <a:ext cx="738954" cy="791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 r="35004"/>
          <a:stretch/>
        </p:blipFill>
        <p:spPr>
          <a:xfrm>
            <a:off x="3564160" y="3125440"/>
            <a:ext cx="736910" cy="78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4691570" y="44843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94001" y="1622778"/>
            <a:ext cx="137160" cy="13716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5419" y="1166867"/>
            <a:ext cx="1999102" cy="1057044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47874" y="741457"/>
            <a:ext cx="3094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98080" y="1942818"/>
            <a:ext cx="137160" cy="137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39097" y="1868953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7498080" y="1302738"/>
            <a:ext cx="137160" cy="137160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9247" y="703472"/>
            <a:ext cx="9859263" cy="5497794"/>
            <a:chOff x="139247" y="703472"/>
            <a:chExt cx="9859263" cy="5497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79722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714148" y="4484318"/>
              <a:ext cx="738954" cy="7914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247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63555" y="5431825"/>
              <a:ext cx="82091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Species counts are: </a:t>
              </a:r>
              <a:r>
                <a:rPr lang="en-US" sz="2200" dirty="0" err="1" smtClean="0"/>
                <a:t>setosa</a:t>
              </a:r>
              <a:r>
                <a:rPr lang="en-US" sz="2200" dirty="0" smtClean="0"/>
                <a:t>=0, versicolor=38, </a:t>
              </a:r>
              <a:r>
                <a:rPr lang="en-US" sz="2200" dirty="0" err="1" smtClean="0"/>
                <a:t>virginica</a:t>
              </a:r>
              <a:r>
                <a:rPr lang="en-US" sz="2200" dirty="0" smtClean="0"/>
                <a:t>=3</a:t>
              </a:r>
            </a:p>
            <a:p>
              <a:pPr algn="ctr"/>
              <a:r>
                <a:rPr lang="en-US" sz="2200" dirty="0" smtClean="0"/>
                <a:t>Prediction </a:t>
              </a:r>
              <a:r>
                <a:rPr lang="en-US" sz="2200" smtClean="0"/>
                <a:t>is </a:t>
              </a:r>
              <a:r>
                <a:rPr lang="en-US" sz="2200" b="1" smtClean="0"/>
                <a:t>versicolor</a:t>
              </a:r>
              <a:r>
                <a:rPr lang="en-US" sz="2200" smtClean="0"/>
                <a:t> </a:t>
              </a:r>
              <a:r>
                <a:rPr lang="en-US" sz="2200" dirty="0" smtClean="0"/>
                <a:t>as it is the majority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2269" y="1507859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5542" y="1191656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50446" y="1585586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1864" y="1129675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04319" y="703472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54525" y="1905626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95542" y="183176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54525" y="1265546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" r="6058" b="8519"/>
          <a:stretch/>
        </p:blipFill>
        <p:spPr>
          <a:xfrm>
            <a:off x="4671389" y="590550"/>
            <a:ext cx="6241774" cy="2509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90550"/>
            <a:ext cx="3805084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5702" y="2038350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  <a:r>
              <a:rPr lang="en-US" dirty="0" err="1" smtClean="0"/>
              <a:t>Setosa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6741" y="2038350"/>
            <a:ext cx="270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</a:p>
          <a:p>
            <a:pPr algn="ctr"/>
            <a:r>
              <a:rPr lang="en-US" dirty="0" err="1" smtClean="0"/>
              <a:t>Virginica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 flipH="1">
            <a:off x="6510169" y="2838450"/>
            <a:ext cx="180976" cy="247650"/>
          </a:xfrm>
          <a:prstGeom prst="triangl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64573" y="3100060"/>
            <a:ext cx="127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Point = 2.45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7" y="122128"/>
            <a:ext cx="1034019" cy="1133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0" y="122128"/>
            <a:ext cx="1034080" cy="11339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466" y="3271398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Pure Node so no further splitting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2294693" y="3271398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270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2397" y="12430912"/>
            <a:ext cx="10750766" cy="3501152"/>
            <a:chOff x="162397" y="122128"/>
            <a:chExt cx="10750766" cy="350115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6" r="6058" b="8519"/>
            <a:stretch/>
          </p:blipFill>
          <p:spPr>
            <a:xfrm>
              <a:off x="4671389" y="590550"/>
              <a:ext cx="6241774" cy="2509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1" y="590550"/>
              <a:ext cx="3805084" cy="2743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55702" y="20383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  <a:r>
                <a:rPr lang="en-US" dirty="0" err="1" smtClean="0"/>
                <a:t>Setosa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36741" y="2038350"/>
              <a:ext cx="2702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</a:p>
            <a:p>
              <a:pPr algn="ctr"/>
              <a:r>
                <a:rPr lang="en-US" dirty="0" err="1" smtClean="0"/>
                <a:t>Virginica</a:t>
              </a:r>
              <a:endParaRPr lang="en-US" dirty="0"/>
            </a:p>
          </p:txBody>
        </p:sp>
        <p:sp>
          <p:nvSpPr>
            <p:cNvPr id="21" name="Triangle 20"/>
            <p:cNvSpPr/>
            <p:nvPr/>
          </p:nvSpPr>
          <p:spPr>
            <a:xfrm flipH="1">
              <a:off x="6510169" y="2838450"/>
              <a:ext cx="180976" cy="247650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64573" y="3100060"/>
              <a:ext cx="127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Split Point = 2.45</a:t>
              </a:r>
              <a:endParaRPr lang="en-US" sz="14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97" y="122128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530" y="122128"/>
              <a:ext cx="1034080" cy="1133922"/>
            </a:xfrm>
            <a:prstGeom prst="rect">
              <a:avLst/>
            </a:prstGeom>
          </p:spPr>
        </p:pic>
      </p:grp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8" r="9191"/>
          <a:stretch/>
        </p:blipFill>
        <p:spPr>
          <a:xfrm>
            <a:off x="6195196" y="590550"/>
            <a:ext cx="5784163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90550"/>
            <a:ext cx="5029200" cy="44427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1991" y="2038350"/>
            <a:ext cx="20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Versicolor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76970" y="2038350"/>
            <a:ext cx="270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</a:p>
          <a:p>
            <a:pPr algn="ctr"/>
            <a:r>
              <a:rPr lang="en-US" dirty="0" err="1" smtClean="0"/>
              <a:t>Virginica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 flipH="1">
            <a:off x="9121332" y="2838450"/>
            <a:ext cx="180976" cy="247650"/>
          </a:xfrm>
          <a:prstGeom prst="triangl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75736" y="3100060"/>
            <a:ext cx="127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Point = 4.95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7" y="122128"/>
            <a:ext cx="1034019" cy="1133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17" y="122128"/>
            <a:ext cx="1034080" cy="113392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3" t="35957"/>
          <a:stretch/>
        </p:blipFill>
        <p:spPr>
          <a:xfrm>
            <a:off x="1715242" y="2188029"/>
            <a:ext cx="3796394" cy="284527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597807" y="4946036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  <p:sp>
        <p:nvSpPr>
          <p:cNvPr id="61" name="TextBox 60"/>
          <p:cNvSpPr txBox="1"/>
          <p:nvPr/>
        </p:nvSpPr>
        <p:spPr>
          <a:xfrm>
            <a:off x="3572079" y="4946036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1714499" y="2188029"/>
            <a:ext cx="3890270" cy="3445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3731772" y="10466017"/>
            <a:ext cx="738954" cy="791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2066198" y="104660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384395" y="11413525"/>
            <a:ext cx="8209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Species counts are: </a:t>
            </a:r>
            <a:r>
              <a:rPr lang="en-US" sz="2200" dirty="0" err="1" smtClean="0"/>
              <a:t>setosa</a:t>
            </a:r>
            <a:r>
              <a:rPr lang="en-US" sz="2200" dirty="0" smtClean="0"/>
              <a:t>=0, versicolor=38, </a:t>
            </a:r>
            <a:r>
              <a:rPr lang="en-US" sz="2200" dirty="0" err="1" smtClean="0"/>
              <a:t>virginica</a:t>
            </a:r>
            <a:r>
              <a:rPr lang="en-US" sz="2200" dirty="0" smtClean="0"/>
              <a:t>=3</a:t>
            </a:r>
          </a:p>
          <a:p>
            <a:pPr algn="ctr"/>
            <a:r>
              <a:rPr lang="en-US" sz="2200" dirty="0" smtClean="0"/>
              <a:t>Prediction is </a:t>
            </a:r>
            <a:r>
              <a:rPr lang="en-US" sz="2200" b="1" dirty="0" smtClean="0"/>
              <a:t>versicolor</a:t>
            </a:r>
            <a:r>
              <a:rPr lang="en-US" sz="2200" dirty="0" smtClean="0"/>
              <a:t> as it is the majority class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367270" y="-422177"/>
            <a:ext cx="20328087" cy="6989666"/>
            <a:chOff x="-2628527" y="-438505"/>
            <a:chExt cx="20328087" cy="698966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236" y="1321027"/>
              <a:ext cx="5857461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4836" y="1321027"/>
              <a:ext cx="6341807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572" y="1321027"/>
              <a:ext cx="5084063" cy="4572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4688369" y="990108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91642" y="673841"/>
              <a:ext cx="155448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46546" y="1067850"/>
              <a:ext cx="137160" cy="1371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347964" y="611847"/>
              <a:ext cx="1999102" cy="105725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800419" y="239564"/>
              <a:ext cx="3094191" cy="40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50625" y="1387955"/>
              <a:ext cx="137160" cy="13718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691642" y="1314075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450625" y="747746"/>
              <a:ext cx="137160" cy="137188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84603" y="-438505"/>
              <a:ext cx="914400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Depth of Classification Trees</a:t>
              </a:r>
              <a:endParaRPr lang="en-US" sz="5000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628527" y="5997052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2009" y="5997051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490372" y="5960874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5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949626" y="1006436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14952899" y="690169"/>
            <a:ext cx="155448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14707803" y="1084178"/>
            <a:ext cx="137160" cy="1371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09221" y="628175"/>
            <a:ext cx="1999102" cy="1057257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061676" y="255892"/>
            <a:ext cx="3094191" cy="400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711882" y="1404283"/>
            <a:ext cx="137160" cy="13718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952899" y="1330403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15" name="Rectangle 14"/>
          <p:cNvSpPr/>
          <p:nvPr/>
        </p:nvSpPr>
        <p:spPr>
          <a:xfrm>
            <a:off x="14711882" y="764074"/>
            <a:ext cx="137160" cy="137188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51629" y="5977202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61995" y="-677935"/>
            <a:ext cx="7959383" cy="3841095"/>
            <a:chOff x="761995" y="-677935"/>
            <a:chExt cx="7959383" cy="3841095"/>
          </a:xfrm>
        </p:grpSpPr>
        <p:grpSp>
          <p:nvGrpSpPr>
            <p:cNvPr id="24" name="Group 23"/>
            <p:cNvGrpSpPr/>
            <p:nvPr/>
          </p:nvGrpSpPr>
          <p:grpSpPr>
            <a:xfrm>
              <a:off x="941614" y="-130629"/>
              <a:ext cx="7779764" cy="3293789"/>
              <a:chOff x="941614" y="-130629"/>
              <a:chExt cx="7779764" cy="329378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614" y="-130629"/>
                <a:ext cx="3805084" cy="27432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6294" y="-130629"/>
                <a:ext cx="3805084" cy="274320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1035295" y="2763050"/>
                <a:ext cx="36177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criterion</a:t>
                </a:r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'</a:t>
                </a:r>
                <a:r>
                  <a:rPr lang="en-US" sz="2000" dirty="0" err="1" smtClean="0"/>
                  <a:t>gini</a:t>
                </a:r>
                <a:r>
                  <a:rPr lang="en-US" sz="2000" dirty="0" smtClean="0"/>
                  <a:t>'</a:t>
                </a:r>
                <a:endParaRPr lang="en-US" sz="2000" dirty="0" smtClean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09975" y="2763050"/>
                <a:ext cx="36177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criterion</a:t>
                </a:r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'entropy'</a:t>
                </a:r>
                <a:endParaRPr lang="en-US" sz="2000" dirty="0" smtClean="0"/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5" y="-677935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330" y="-677935"/>
              <a:ext cx="1034080" cy="113392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202001" y="4695825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4713" y="5372866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84774" y="6112852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7484" y="5231463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19567" y="6531311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289</Words>
  <Application>Microsoft Macintosh PowerPoint</Application>
  <PresentationFormat>Widescreen</PresentationFormat>
  <Paragraphs>67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76</cp:revision>
  <dcterms:created xsi:type="dcterms:W3CDTF">2018-09-19T04:58:48Z</dcterms:created>
  <dcterms:modified xsi:type="dcterms:W3CDTF">2018-10-10T06:53:40Z</dcterms:modified>
</cp:coreProperties>
</file>