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5"/>
    <p:restoredTop sz="94632"/>
  </p:normalViewPr>
  <p:slideViewPr>
    <p:cSldViewPr snapToGrid="0" snapToObjects="1">
      <p:cViewPr>
        <p:scale>
          <a:sx n="80" d="100"/>
          <a:sy n="80" d="100"/>
        </p:scale>
        <p:origin x="14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2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5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3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0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8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2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9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2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64131-FE4D-0244-A231-DBDE1F6356B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9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76814" y="941792"/>
            <a:ext cx="9144000" cy="3063240"/>
            <a:chOff x="1455234" y="1019851"/>
            <a:chExt cx="9144000" cy="3063240"/>
          </a:xfrm>
        </p:grpSpPr>
        <p:grpSp>
          <p:nvGrpSpPr>
            <p:cNvPr id="14" name="Group 13"/>
            <p:cNvGrpSpPr/>
            <p:nvPr/>
          </p:nvGrpSpPr>
          <p:grpSpPr>
            <a:xfrm>
              <a:off x="6027234" y="1019851"/>
              <a:ext cx="4572000" cy="3063240"/>
              <a:chOff x="1374078" y="1344980"/>
              <a:chExt cx="4572000" cy="3063240"/>
            </a:xfrm>
          </p:grpSpPr>
          <p:pic>
            <p:nvPicPr>
              <p:cNvPr id="5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4078" y="1344980"/>
                <a:ext cx="4572000" cy="30632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7" name="Rectangle 6"/>
              <p:cNvSpPr/>
              <p:nvPr/>
            </p:nvSpPr>
            <p:spPr>
              <a:xfrm>
                <a:off x="5018049" y="3222701"/>
                <a:ext cx="557562" cy="13381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13570" y="1344980"/>
                <a:ext cx="1196897" cy="138132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455234" y="1019851"/>
              <a:ext cx="4572000" cy="3063240"/>
              <a:chOff x="5946078" y="1344980"/>
              <a:chExt cx="4572000" cy="306324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6078" y="1347625"/>
                <a:ext cx="4572000" cy="30605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9668108" y="1635508"/>
                <a:ext cx="702526" cy="1375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285570" y="1344980"/>
                <a:ext cx="1297259" cy="138132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" name="Straight Connector 2"/>
            <p:cNvCxnSpPr/>
            <p:nvPr/>
          </p:nvCxnSpPr>
          <p:spPr>
            <a:xfrm>
              <a:off x="6027234" y="1019851"/>
              <a:ext cx="0" cy="306324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981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99673" y="695158"/>
            <a:ext cx="8674100" cy="3251200"/>
            <a:chOff x="1399673" y="695158"/>
            <a:chExt cx="8674100" cy="32512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9673" y="695158"/>
              <a:ext cx="8674100" cy="325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566737" y="3553096"/>
              <a:ext cx="6801852" cy="2809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843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 Galarnyk</dc:creator>
  <cp:lastModifiedBy>Michael J Galarnyk</cp:lastModifiedBy>
  <cp:revision>8</cp:revision>
  <dcterms:created xsi:type="dcterms:W3CDTF">2017-09-08T21:23:37Z</dcterms:created>
  <dcterms:modified xsi:type="dcterms:W3CDTF">2017-09-11T01:00:44Z</dcterms:modified>
</cp:coreProperties>
</file>