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3"/>
    <p:restoredTop sz="94646"/>
  </p:normalViewPr>
  <p:slideViewPr>
    <p:cSldViewPr snapToGrid="0" snapToObjects="1">
      <p:cViewPr varScale="1">
        <p:scale>
          <a:sx n="46" d="100"/>
          <a:sy n="46" d="100"/>
        </p:scale>
        <p:origin x="16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0" y="1989363"/>
            <a:ext cx="9919855" cy="1938992"/>
            <a:chOff x="1524000" y="1989363"/>
            <a:chExt cx="9919855" cy="19389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1989363"/>
                  <a:ext cx="5769426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A = monthly </a:t>
                  </a:r>
                  <a:r>
                    <a:rPr lang="en-US" sz="3000" dirty="0">
                      <a:solidFill>
                        <a:prstClr val="black"/>
                      </a:solidFill>
                    </a:rPr>
                    <a:t>p</a:t>
                  </a:r>
                  <a:r>
                    <a:rPr lang="en-US" sz="3000" dirty="0" smtClean="0">
                      <a:solidFill>
                        <a:prstClr val="black"/>
                      </a:solidFill>
                    </a:rPr>
                    <a:t>ayment</a:t>
                  </a:r>
                </a:p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</a:t>
                  </a:r>
                  <a:r>
                    <a:rPr lang="en-US" sz="30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3000" dirty="0" smtClean="0">
                      <a:solidFill>
                        <a:prstClr val="black"/>
                      </a:solidFill>
                    </a:rPr>
                    <a:t>= </a:t>
                  </a:r>
                  <a:r>
                    <a:rPr lang="en-US" sz="3000" dirty="0" smtClean="0">
                      <a:solidFill>
                        <a:prstClr val="black"/>
                      </a:solidFill>
                    </a:rPr>
                    <a:t>principal amount borrowed</a:t>
                  </a:r>
                  <a:endParaRPr lang="en-US" sz="3000" dirty="0" smtClean="0">
                    <a:solidFill>
                      <a:prstClr val="black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number of payments</a:t>
                  </a:r>
                  <a:endParaRPr lang="en-US" sz="3000" dirty="0" smtClean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1989363"/>
                  <a:ext cx="5769426" cy="19389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3774" b="-9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11</cp:revision>
  <dcterms:created xsi:type="dcterms:W3CDTF">2018-11-24T02:28:52Z</dcterms:created>
  <dcterms:modified xsi:type="dcterms:W3CDTF">2018-11-24T08:21:29Z</dcterms:modified>
</cp:coreProperties>
</file>