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9" r:id="rId6"/>
    <p:sldId id="260" r:id="rId7"/>
    <p:sldId id="261" r:id="rId8"/>
    <p:sldId id="262" r:id="rId9"/>
    <p:sldId id="264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1"/>
    <p:restoredTop sz="94646"/>
  </p:normalViewPr>
  <p:slideViewPr>
    <p:cSldViewPr snapToGrid="0" snapToObjects="1">
      <p:cViewPr>
        <p:scale>
          <a:sx n="113" d="100"/>
          <a:sy n="113" d="100"/>
        </p:scale>
        <p:origin x="1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246120" y="704088"/>
            <a:ext cx="6695945" cy="4571653"/>
            <a:chOff x="3246120" y="704088"/>
            <a:chExt cx="6695945" cy="45716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735824" y="154505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</a:t>
              </a:r>
              <a:r>
                <a:rPr lang="en-US" sz="1300" dirty="0" smtClean="0"/>
                <a:t>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9097" y="1228848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</a:t>
              </a:r>
              <a:r>
                <a:rPr lang="en-US" sz="1300" dirty="0" smtClean="0"/>
                <a:t> </a:t>
              </a:r>
              <a:r>
                <a:rPr lang="en-US" sz="1300" dirty="0" smtClean="0"/>
                <a:t>Node</a:t>
              </a:r>
              <a:endParaRPr lang="en-US" sz="13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45855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691570" y="4484318"/>
              <a:ext cx="738954" cy="7914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494001" y="1622778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5419" y="1166867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7874" y="741457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98080" y="1942818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39097" y="1868953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98080" y="1302738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92839" y="71858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The prediction is </a:t>
            </a:r>
            <a:r>
              <a:rPr lang="en-US" sz="2000" dirty="0" err="1" smtClean="0"/>
              <a:t>virginica</a:t>
            </a:r>
            <a:r>
              <a:rPr lang="en-US" sz="2000" dirty="0" smtClean="0"/>
              <a:t> as it is the majority class. 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4403" y="703472"/>
            <a:ext cx="9757662" cy="5146268"/>
            <a:chOff x="184403" y="703472"/>
            <a:chExt cx="9757662" cy="5146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45855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691570" y="4484318"/>
              <a:ext cx="738954" cy="7914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494001" y="1283884"/>
              <a:ext cx="137160" cy="13716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5873" y="1600087"/>
              <a:ext cx="137160" cy="13716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68530" y="1206270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Decision Node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1161" y="1522473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Leaf/Terminal Node </a:t>
              </a:r>
              <a:endParaRPr lang="en-US" sz="13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5419" y="1166867"/>
              <a:ext cx="1999102" cy="71269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7874" y="741457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403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29255" y="5418853"/>
              <a:ext cx="716571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The prediction is versicolor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169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48</cp:revision>
  <dcterms:created xsi:type="dcterms:W3CDTF">2018-09-19T04:58:48Z</dcterms:created>
  <dcterms:modified xsi:type="dcterms:W3CDTF">2018-10-01T07:14:30Z</dcterms:modified>
</cp:coreProperties>
</file>