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64" r:id="rId6"/>
    <p:sldId id="262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83"/>
    <p:restoredTop sz="94646"/>
  </p:normalViewPr>
  <p:slideViewPr>
    <p:cSldViewPr snapToGrid="0" snapToObjects="1">
      <p:cViewPr>
        <p:scale>
          <a:sx n="55" d="100"/>
          <a:sy n="55" d="100"/>
        </p:scale>
        <p:origin x="144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5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89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16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12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81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9/25/18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47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9/25/18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4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9/25/18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0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9/25/18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2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9/25/18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0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9/25/18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657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C5E5C-AFE9-2848-A01D-417298715EDA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12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08" y="912446"/>
            <a:ext cx="5715000" cy="5080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794" y="912446"/>
            <a:ext cx="7468208" cy="508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723" y="839085"/>
            <a:ext cx="1084053" cy="1188720"/>
          </a:xfrm>
          <a:prstGeom prst="rect">
            <a:avLst/>
          </a:prstGeom>
          <a:noFill/>
          <a:ln w="57150"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30" y="-2468380"/>
            <a:ext cx="3590163" cy="319125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70" y="-2565439"/>
            <a:ext cx="833887" cy="9144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781" y="-2464824"/>
            <a:ext cx="4686300" cy="31877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120" y="-2565439"/>
            <a:ext cx="833887" cy="914400"/>
          </a:xfrm>
          <a:prstGeom prst="rect">
            <a:avLst/>
          </a:prstGeom>
          <a:noFill/>
          <a:ln w="57150">
            <a:noFill/>
          </a:ln>
        </p:spPr>
      </p:pic>
    </p:spTree>
    <p:extLst>
      <p:ext uri="{BB962C8B-B14F-4D97-AF65-F5344CB8AC3E}">
        <p14:creationId xmlns:p14="http://schemas.microsoft.com/office/powerpoint/2010/main" val="304225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7941" y="-463451"/>
            <a:ext cx="3317507" cy="368808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628" y="-463451"/>
            <a:ext cx="3688080" cy="368808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8620" y="-460403"/>
            <a:ext cx="5760015" cy="3685032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8620" y="-532515"/>
            <a:ext cx="1000292" cy="10968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918" y="-532515"/>
            <a:ext cx="1000664" cy="1097280"/>
          </a:xfrm>
          <a:prstGeom prst="rect">
            <a:avLst/>
          </a:prstGeom>
          <a:noFill/>
          <a:ln w="57150"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7941" y="-532515"/>
            <a:ext cx="1000664" cy="109728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263466" y="4684608"/>
            <a:ext cx="3435858" cy="3825790"/>
            <a:chOff x="4280337" y="6124788"/>
            <a:chExt cx="3435858" cy="3825790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0337" y="6124788"/>
              <a:ext cx="3435858" cy="3054096"/>
            </a:xfrm>
            <a:prstGeom prst="rect">
              <a:avLst/>
            </a:prstGeom>
            <a:ln w="25400">
              <a:noFill/>
            </a:ln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876"/>
            <a:stretch/>
          </p:blipFill>
          <p:spPr>
            <a:xfrm>
              <a:off x="6794500" y="9183174"/>
              <a:ext cx="716036" cy="766877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73" r="35004"/>
            <a:stretch/>
          </p:blipFill>
          <p:spPr>
            <a:xfrm>
              <a:off x="4280337" y="8085539"/>
              <a:ext cx="712331" cy="762909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876"/>
            <a:stretch/>
          </p:blipFill>
          <p:spPr>
            <a:xfrm>
              <a:off x="5422900" y="9182646"/>
              <a:ext cx="717021" cy="7679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1213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100" y="889000"/>
            <a:ext cx="57531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46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>
            <a:grpSpLocks noChangeAspect="1"/>
          </p:cNvGrpSpPr>
          <p:nvPr/>
        </p:nvGrpSpPr>
        <p:grpSpPr>
          <a:xfrm>
            <a:off x="184403" y="703472"/>
            <a:ext cx="8781797" cy="6925101"/>
            <a:chOff x="184403" y="703472"/>
            <a:chExt cx="8781797" cy="6925101"/>
          </a:xfrm>
        </p:grpSpPr>
        <p:grpSp>
          <p:nvGrpSpPr>
            <p:cNvPr id="6" name="Group 5"/>
            <p:cNvGrpSpPr/>
            <p:nvPr/>
          </p:nvGrpSpPr>
          <p:grpSpPr>
            <a:xfrm>
              <a:off x="3213100" y="891040"/>
              <a:ext cx="5753100" cy="6159886"/>
              <a:chOff x="3213100" y="703472"/>
              <a:chExt cx="5753100" cy="6159886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13100" y="703472"/>
                <a:ext cx="5753100" cy="5080000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876"/>
              <a:stretch/>
            </p:blipFill>
            <p:spPr>
              <a:xfrm>
                <a:off x="7523301" y="5802654"/>
                <a:ext cx="990383" cy="1060704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3" r="35004"/>
              <a:stretch/>
            </p:blipFill>
            <p:spPr>
              <a:xfrm>
                <a:off x="3639316" y="3952158"/>
                <a:ext cx="987643" cy="1057769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8876"/>
              <a:stretch/>
            </p:blipFill>
            <p:spPr>
              <a:xfrm>
                <a:off x="5237301" y="5802654"/>
                <a:ext cx="990383" cy="1060704"/>
              </a:xfrm>
              <a:prstGeom prst="rect">
                <a:avLst/>
              </a:prstGeom>
            </p:spPr>
          </p:pic>
        </p:grpSp>
        <p:sp>
          <p:nvSpPr>
            <p:cNvPr id="10" name="TextBox 9"/>
            <p:cNvSpPr txBox="1"/>
            <p:nvPr/>
          </p:nvSpPr>
          <p:spPr>
            <a:xfrm>
              <a:off x="184403" y="703472"/>
              <a:ext cx="2817681" cy="2369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What class (species) is a flower with the following </a:t>
              </a:r>
              <a:r>
                <a:rPr lang="en-US" sz="2400" b="1" dirty="0" smtClean="0"/>
                <a:t>feature? </a:t>
              </a:r>
              <a:endParaRPr lang="en-US" sz="2400" b="1" dirty="0" smtClean="0"/>
            </a:p>
            <a:p>
              <a:endParaRPr lang="en-US" dirty="0" smtClean="0"/>
            </a:p>
            <a:p>
              <a:r>
                <a:rPr lang="en-US" sz="2200" dirty="0" smtClean="0"/>
                <a:t>petal </a:t>
              </a:r>
              <a:r>
                <a:rPr lang="en-US" sz="2200" dirty="0" smtClean="0"/>
                <a:t>length (cm): </a:t>
              </a:r>
              <a:r>
                <a:rPr lang="en-US" sz="2200" dirty="0" smtClean="0"/>
                <a:t>4.5</a:t>
              </a:r>
              <a:endParaRPr lang="en-US" sz="2200" dirty="0" smtClean="0"/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415583" y="7197686"/>
              <a:ext cx="7165714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200" dirty="0" smtClean="0"/>
                <a:t>The prediction is </a:t>
              </a:r>
              <a:r>
                <a:rPr lang="en-US" sz="2200" dirty="0" smtClean="0"/>
                <a:t>versicolor</a:t>
              </a:r>
              <a:endParaRPr lang="en-US" sz="2200" dirty="0"/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931" y="-3789886"/>
            <a:ext cx="4686300" cy="31877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77933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148862" y="3346049"/>
            <a:ext cx="11216054" cy="4176672"/>
            <a:chOff x="1148862" y="3346049"/>
            <a:chExt cx="11216054" cy="4176672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9716" y="3346049"/>
              <a:ext cx="7315200" cy="2743200"/>
            </a:xfrm>
            <a:prstGeom prst="rect">
              <a:avLst/>
            </a:prstGeom>
          </p:spPr>
        </p:pic>
        <p:grpSp>
          <p:nvGrpSpPr>
            <p:cNvPr id="12" name="Group 11"/>
            <p:cNvGrpSpPr>
              <a:grpSpLocks noChangeAspect="1"/>
            </p:cNvGrpSpPr>
            <p:nvPr/>
          </p:nvGrpSpPr>
          <p:grpSpPr>
            <a:xfrm>
              <a:off x="1148862" y="3346049"/>
              <a:ext cx="3900854" cy="4176672"/>
              <a:chOff x="1032608" y="492457"/>
              <a:chExt cx="5753100" cy="6159886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2608" y="492457"/>
                <a:ext cx="5753100" cy="5080000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876"/>
              <a:stretch/>
            </p:blipFill>
            <p:spPr>
              <a:xfrm>
                <a:off x="5342809" y="5591639"/>
                <a:ext cx="990383" cy="1060704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3" r="35004"/>
              <a:stretch/>
            </p:blipFill>
            <p:spPr>
              <a:xfrm>
                <a:off x="1458824" y="3741143"/>
                <a:ext cx="987643" cy="1057769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8876"/>
              <a:stretch/>
            </p:blipFill>
            <p:spPr>
              <a:xfrm>
                <a:off x="3056809" y="5591639"/>
                <a:ext cx="990383" cy="106070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39750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-2253996" y="1899139"/>
            <a:ext cx="8570781" cy="6706756"/>
            <a:chOff x="395419" y="703472"/>
            <a:chExt cx="8570781" cy="670675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3100" y="703472"/>
              <a:ext cx="5753100" cy="50800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876"/>
            <a:stretch/>
          </p:blipFill>
          <p:spPr>
            <a:xfrm>
              <a:off x="7523301" y="5755762"/>
              <a:ext cx="990383" cy="106070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73" r="35004"/>
            <a:stretch/>
          </p:blipFill>
          <p:spPr>
            <a:xfrm>
              <a:off x="3639316" y="3952158"/>
              <a:ext cx="987643" cy="105776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876"/>
            <a:stretch/>
          </p:blipFill>
          <p:spPr>
            <a:xfrm>
              <a:off x="5237301" y="5755762"/>
              <a:ext cx="990383" cy="106070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95419" y="889000"/>
              <a:ext cx="2817681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What class (species) is a flower with the following features? </a:t>
              </a:r>
            </a:p>
            <a:p>
              <a:endParaRPr lang="en-US" dirty="0" smtClean="0"/>
            </a:p>
            <a:p>
              <a:r>
                <a:rPr lang="en-US" sz="2000" dirty="0" smtClean="0"/>
                <a:t>sepal length (cm): 5.8</a:t>
              </a:r>
            </a:p>
            <a:p>
              <a:r>
                <a:rPr lang="en-US" sz="2000" dirty="0" smtClean="0"/>
                <a:t>sepal width (cm): 2.8</a:t>
              </a:r>
            </a:p>
            <a:p>
              <a:r>
                <a:rPr lang="en-US" sz="2000" dirty="0" smtClean="0"/>
                <a:t>petal length (cm): 5.1</a:t>
              </a:r>
            </a:p>
            <a:p>
              <a:r>
                <a:rPr lang="en-US" sz="2000" dirty="0" smtClean="0"/>
                <a:t>petal width (cm): 2.4</a:t>
              </a:r>
              <a:endParaRPr lang="en-US" sz="2000" dirty="0"/>
            </a:p>
            <a:p>
              <a:endParaRPr lang="en-US" dirty="0" smtClean="0"/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189301" y="7010118"/>
              <a:ext cx="6096000" cy="40011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2000" dirty="0" smtClean="0"/>
                <a:t>The prediction is </a:t>
              </a:r>
              <a:r>
                <a:rPr lang="en-US" sz="2000" dirty="0" err="1" smtClean="0"/>
                <a:t>virginica</a:t>
              </a:r>
              <a:r>
                <a:rPr lang="en-US" sz="2000" dirty="0" smtClean="0"/>
                <a:t> as it is the majority class. </a:t>
              </a:r>
              <a:endParaRPr lang="en-US" sz="2000" dirty="0"/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319" y="-3494753"/>
            <a:ext cx="4686300" cy="31877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61695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95419" y="703472"/>
            <a:ext cx="8570781" cy="6706756"/>
            <a:chOff x="395419" y="703472"/>
            <a:chExt cx="8570781" cy="670675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3100" y="703472"/>
              <a:ext cx="5753100" cy="50800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876"/>
            <a:stretch/>
          </p:blipFill>
          <p:spPr>
            <a:xfrm>
              <a:off x="7523301" y="5755762"/>
              <a:ext cx="990383" cy="106070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73" r="35004"/>
            <a:stretch/>
          </p:blipFill>
          <p:spPr>
            <a:xfrm>
              <a:off x="3639316" y="3952158"/>
              <a:ext cx="987643" cy="105776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876"/>
            <a:stretch/>
          </p:blipFill>
          <p:spPr>
            <a:xfrm>
              <a:off x="5237301" y="5755762"/>
              <a:ext cx="990383" cy="106070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95419" y="889000"/>
              <a:ext cx="2817681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What class (species) is a flower with the following features? </a:t>
              </a:r>
            </a:p>
            <a:p>
              <a:endParaRPr lang="en-US" dirty="0" smtClean="0"/>
            </a:p>
            <a:p>
              <a:r>
                <a:rPr lang="en-US" sz="2000" dirty="0" smtClean="0"/>
                <a:t>sepal length (cm): 5.8</a:t>
              </a:r>
            </a:p>
            <a:p>
              <a:r>
                <a:rPr lang="en-US" sz="2000" dirty="0" smtClean="0"/>
                <a:t>sepal width (cm): 2.8</a:t>
              </a:r>
            </a:p>
            <a:p>
              <a:r>
                <a:rPr lang="en-US" sz="2000" dirty="0" smtClean="0"/>
                <a:t>petal length (cm): 5.1</a:t>
              </a:r>
            </a:p>
            <a:p>
              <a:r>
                <a:rPr lang="en-US" sz="2000" dirty="0" smtClean="0"/>
                <a:t>petal width (cm): 2.4</a:t>
              </a:r>
              <a:endParaRPr lang="en-US" sz="2000" dirty="0"/>
            </a:p>
            <a:p>
              <a:endParaRPr lang="en-US" dirty="0" smtClean="0"/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189301" y="7010118"/>
              <a:ext cx="6096000" cy="40011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2000" dirty="0" smtClean="0"/>
                <a:t>The prediction is </a:t>
              </a:r>
              <a:r>
                <a:rPr lang="en-US" sz="2000" dirty="0" err="1" smtClean="0"/>
                <a:t>virginica</a:t>
              </a:r>
              <a:r>
                <a:rPr lang="en-US" sz="2000" dirty="0" smtClean="0"/>
                <a:t> as it is the majority class. 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59434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1828800"/>
            <a:ext cx="4660900" cy="31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698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7185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1242</TotalTime>
  <Words>119</Words>
  <Application>Microsoft Macintosh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Galarnyk</dc:creator>
  <cp:lastModifiedBy>Michael Galarnyk</cp:lastModifiedBy>
  <cp:revision>29</cp:revision>
  <dcterms:created xsi:type="dcterms:W3CDTF">2018-09-19T04:58:48Z</dcterms:created>
  <dcterms:modified xsi:type="dcterms:W3CDTF">2018-09-26T06:12:14Z</dcterms:modified>
</cp:coreProperties>
</file>