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1"/>
    <p:restoredTop sz="94620"/>
  </p:normalViewPr>
  <p:slideViewPr>
    <p:cSldViewPr snapToGrid="0" snapToObjects="1">
      <p:cViewPr>
        <p:scale>
          <a:sx n="90" d="100"/>
          <a:sy n="90" d="100"/>
        </p:scale>
        <p:origin x="-3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21100" y="1930400"/>
            <a:ext cx="4749800" cy="2997200"/>
            <a:chOff x="3721100" y="1930400"/>
            <a:chExt cx="4749800" cy="2997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100" y="1930400"/>
              <a:ext cx="4749800" cy="2997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100513" y="3028950"/>
              <a:ext cx="3271837" cy="5572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40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</cp:revision>
  <dcterms:created xsi:type="dcterms:W3CDTF">2018-05-03T18:58:45Z</dcterms:created>
  <dcterms:modified xsi:type="dcterms:W3CDTF">2018-05-03T19:25:54Z</dcterms:modified>
</cp:coreProperties>
</file>