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1"/>
    <p:restoredTop sz="94646"/>
  </p:normalViewPr>
  <p:slideViewPr>
    <p:cSldViewPr snapToGrid="0" snapToObjects="1">
      <p:cViewPr>
        <p:scale>
          <a:sx n="67" d="100"/>
          <a:sy n="67" d="100"/>
        </p:scale>
        <p:origin x="2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1FBD-4CDE-074D-957F-E13CC52E1F54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302B-93FD-5E40-A7B8-70FD17E3F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36817" y="1449949"/>
            <a:ext cx="8956548" cy="3833960"/>
            <a:chOff x="1836817" y="1449949"/>
            <a:chExt cx="8956548" cy="3833960"/>
          </a:xfrm>
        </p:grpSpPr>
        <p:grpSp>
          <p:nvGrpSpPr>
            <p:cNvPr id="7" name="Group 6"/>
            <p:cNvGrpSpPr/>
            <p:nvPr/>
          </p:nvGrpSpPr>
          <p:grpSpPr>
            <a:xfrm>
              <a:off x="1836817" y="1449949"/>
              <a:ext cx="8956548" cy="3145536"/>
              <a:chOff x="628503" y="1433621"/>
              <a:chExt cx="8956548" cy="314553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503" y="1433621"/>
                <a:ext cx="4194048" cy="3145536"/>
              </a:xfrm>
              <a:prstGeom prst="rect">
                <a:avLst/>
              </a:prstGeom>
            </p:spPr>
          </p:pic>
          <p:pic>
            <p:nvPicPr>
              <p:cNvPr id="1026" name="Picture 2" descr="https://cdn-images-1.medium.com/max/1600/1*odFujMyHBVOsbqPAisP6wQ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551" y="1433621"/>
                <a:ext cx="4762500" cy="31432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881027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2019 Toyota Sienna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02753" y="4822244"/>
              <a:ext cx="3062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2002 Toyota Sienna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44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2220194"/>
            <a:ext cx="9919855" cy="1477328"/>
            <a:chOff x="1524000" y="2220194"/>
            <a:chExt cx="9919855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30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30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423712"/>
                  <a:ext cx="3725186" cy="10702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000" dirty="0" smtClean="0">
                      <a:solidFill>
                        <a:prstClr val="black"/>
                      </a:solidFill>
                    </a:rPr>
                    <a:t>P = principal (amount borrowed)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charset="0"/>
                        </a:rPr>
                        <m:t>r</m:t>
                      </m:r>
                      <m:r>
                        <a:rPr lang="en-US" sz="3000" b="0" i="0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US" sz="3000" dirty="0" smtClean="0"/>
                    <a:t>= interest rate / 12</a:t>
                  </a:r>
                </a:p>
                <a:p>
                  <a:r>
                    <a:rPr lang="en-US" sz="3000" dirty="0" smtClean="0"/>
                    <a:t>n = term (number of payments)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429" y="2220194"/>
                  <a:ext cx="5769426" cy="14773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37" t="-4938" b="-11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441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07739" y="-74652"/>
            <a:ext cx="12575889" cy="6238457"/>
            <a:chOff x="-707739" y="-74652"/>
            <a:chExt cx="12575889" cy="623845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680" y="769265"/>
              <a:ext cx="3307641" cy="25054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55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  <m:r>
                          <a:rPr lang="en-US" sz="5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f>
                          <m:fPr>
                            <m:ctrlPr>
                              <a:rPr lang="mr-IN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55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55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5500" b="0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r</m:t>
                                </m:r>
                              </m:e>
                            </m:d>
                            <m:r>
                              <a:rPr lang="en-US" sz="5500" b="0" i="1" baseline="3000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lang="en-US" sz="55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55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00" y="995433"/>
                  <a:ext cx="5885009" cy="18545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645561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Python Calculation</a:t>
              </a:r>
              <a:endParaRPr lang="en-US" sz="36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07739" y="3273734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Calculation</a:t>
              </a:r>
              <a:endParaRPr lang="en-US" sz="3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707739" y="-74652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EMI Formula</a:t>
              </a:r>
              <a:endParaRPr lang="en-US" sz="3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98189" y="4343820"/>
                  <a:ext cx="12366339" cy="1819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9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49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31115 ∗1.075)</m:t>
                      </m:r>
                      <m:r>
                        <a:rPr lang="en-US" sz="4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∗ </m:t>
                      </m:r>
                      <m:f>
                        <m:fPr>
                          <m:ctrlPr>
                            <a:rPr lang="mr-IN" sz="4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mr-IN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0.0702</m:t>
                              </m:r>
                            </m:num>
                            <m:den>
                              <m: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49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49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4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4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49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mr-IN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0.0702</m:t>
                                  </m:r>
                                </m:num>
                                <m:den>
                                  <m:r>
                                    <a:rPr lang="en-US" sz="49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US" sz="49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  <m:r>
                            <a:rPr lang="en-US" sz="4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US" sz="4900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 = $662.64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98189" y="4343820"/>
                  <a:ext cx="12366339" cy="18199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57" y="768278"/>
            <a:ext cx="5288064" cy="2505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5200" y="995433"/>
                <a:ext cx="5885009" cy="1854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5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55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∗ </m:t>
                      </m:r>
                      <m:f>
                        <m:fPr>
                          <m:ctrlPr>
                            <a:rPr lang="mr-IN" sz="5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55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  <m:d>
                            <m:dPr>
                              <m:ctrlPr>
                                <a:rPr lang="en-US" sz="55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55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5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55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55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5500" b="0" i="1" baseline="30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sz="5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55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0" y="995433"/>
                <a:ext cx="5885009" cy="1854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645561" y="-74652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Python Calculation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707739" y="3273734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Principal Calculation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707739" y="-74652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EMI Formula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6286500" y="4343820"/>
                <a:ext cx="21164549" cy="334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nor/>
                      </m:rPr>
                      <a:rPr lang="en-US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31115 + </m:t>
                    </m:r>
                    <m:r>
                      <m:rPr>
                        <m:nor/>
                      </m:rPr>
                      <a:rPr lang="en-US" sz="400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(32615 * 0.0975 ) + (50 + 200 + 65 + 80) )</m:t>
                    </m:r>
                  </m:oMath>
                </a14:m>
                <a:r>
                  <a:rPr lang="en-US" sz="4000" dirty="0" smtClean="0"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:endParaRPr lang="en-US" sz="4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sz="4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endParaRPr lang="en-US" sz="4000" b="0" i="1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 </m:t>
                    </m:r>
                    <m:f>
                      <m:fPr>
                        <m:ctrlPr>
                          <a:rPr lang="mr-I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mr-IN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0.0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9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02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12</m:t>
                            </m:r>
                          </m:den>
                        </m:f>
                        <m:d>
                          <m:d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4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mr-IN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0.0702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  <m:r>
                          <a:rPr lang="en-US" sz="4000" b="0" i="1" baseline="30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60</m:t>
                        </m:r>
                        <m:r>
                          <a:rPr 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40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mr-IN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0.0702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  <m:r>
                          <a:rPr lang="en-US" sz="4000" b="0" i="1" baseline="30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60</m:t>
                        </m:r>
                        <m:r>
                          <a:rPr 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4000" dirty="0" smtClean="0">
                    <a:latin typeface="Cambria Math" charset="0"/>
                    <a:ea typeface="Cambria Math" charset="0"/>
                    <a:cs typeface="Cambria Math" charset="0"/>
                  </a:rPr>
                  <a:t> = $</a:t>
                </a:r>
                <a:r>
                  <a:rPr lang="en-US" sz="4000" dirty="0" smtClean="0">
                    <a:latin typeface="Cambria Math" charset="0"/>
                    <a:ea typeface="Cambria Math" charset="0"/>
                    <a:cs typeface="Cambria Math" charset="0"/>
                  </a:rPr>
                  <a:t>687.64</a:t>
                </a:r>
                <a:endParaRPr lang="en-US" sz="40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86500" y="4343820"/>
                <a:ext cx="21164549" cy="3349507"/>
              </a:xfrm>
              <a:prstGeom prst="rect">
                <a:avLst/>
              </a:prstGeom>
              <a:blipFill rotWithShape="0">
                <a:blip r:embed="rId4"/>
                <a:stretch>
                  <a:fillRect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49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167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26</cp:revision>
  <dcterms:created xsi:type="dcterms:W3CDTF">2018-11-24T02:28:52Z</dcterms:created>
  <dcterms:modified xsi:type="dcterms:W3CDTF">2018-11-29T08:31:27Z</dcterms:modified>
</cp:coreProperties>
</file>