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70" r:id="rId7"/>
    <p:sldId id="265" r:id="rId8"/>
    <p:sldId id="266" r:id="rId9"/>
    <p:sldId id="267" r:id="rId10"/>
    <p:sldId id="271" r:id="rId11"/>
    <p:sldId id="268" r:id="rId12"/>
    <p:sldId id="272" r:id="rId13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layın, İz Bırakın, Birlikte Çalışın" id="{B9B51309-D148-4332-87C2-07BE32FBCA3B}">
          <p14:sldIdLst>
            <p14:sldId id="262"/>
            <p14:sldId id="270"/>
            <p14:sldId id="265"/>
            <p14:sldId id="266"/>
            <p14:sldId id="267"/>
            <p14:sldId id="271"/>
            <p14:sldId id="268"/>
            <p14:sldId id="272"/>
          </p14:sldIdLst>
        </p14:section>
        <p14:section name="Daha Fazla Bilgi Edini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  <p:cmAuthor id="2" name="Tester tr-TR" initials="Tt" lastIdx="1" clrIdx="2">
    <p:extLst>
      <p:ext uri="{19B8F6BF-5375-455C-9EA6-DF929625EA0E}">
        <p15:presenceInfo xmlns:p15="http://schemas.microsoft.com/office/powerpoint/2012/main" userId="Tester tr-T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custSel modSld modMainMaster modNotesMaster modHandout">
      <pc:chgData name="Fake Test User" userId="SID-0" providerId="Test" clId="FakeClientId" dt="2019-08-07T09:17:44.766" v="90" actId="790"/>
      <pc:docMkLst>
        <pc:docMk/>
      </pc:docMkLst>
      <pc:sldChg chg="modSp mod modNotes">
        <pc:chgData name="Fake Test User" userId="SID-0" providerId="Test" clId="FakeClientId" dt="2019-08-07T09:17:36.831" v="89" actId="790"/>
        <pc:sldMkLst>
          <pc:docMk/>
          <pc:sldMk cId="2471807738" sldId="256"/>
        </pc:sldMkLst>
        <pc:spChg chg="mod">
          <ac:chgData name="Fake Test User" userId="SID-0" providerId="Test" clId="FakeClientId" dt="2019-08-07T09:04:12.606" v="26" actId="790"/>
          <ac:spMkLst>
            <pc:docMk/>
            <pc:sldMk cId="2471807738" sldId="256"/>
            <ac:spMk id="2" creationId="{00000000-0000-0000-0000-000000000000}"/>
          </ac:spMkLst>
        </pc:spChg>
        <pc:spChg chg="mod">
          <ac:chgData name="Fake Test User" userId="SID-0" providerId="Test" clId="FakeClientId" dt="2019-08-07T09:04:12.606" v="26" actId="790"/>
          <ac:spMkLst>
            <pc:docMk/>
            <pc:sldMk cId="2471807738" sldId="256"/>
            <ac:spMk id="3" creationId="{00000000-0000-0000-0000-000000000000}"/>
          </ac:spMkLst>
        </pc:spChg>
      </pc:sldChg>
      <pc:sldChg chg="modSp mod modNotes">
        <pc:chgData name="Fake Test User" userId="SID-0" providerId="Test" clId="FakeClientId" dt="2019-08-07T09:16:31.848" v="88" actId="1035"/>
        <pc:sldMkLst>
          <pc:docMk/>
          <pc:sldMk cId="1328676004" sldId="257"/>
        </pc:sldMkLst>
        <pc:spChg chg="mod">
          <ac:chgData name="Fake Test User" userId="SID-0" providerId="Test" clId="FakeClientId" dt="2019-08-07T09:04:28.230" v="28" actId="790"/>
          <ac:spMkLst>
            <pc:docMk/>
            <pc:sldMk cId="1328676004" sldId="257"/>
            <ac:spMk id="2" creationId="{00000000-0000-0000-0000-000000000000}"/>
          </ac:spMkLst>
        </pc:spChg>
        <pc:spChg chg="mod">
          <ac:chgData name="Fake Test User" userId="SID-0" providerId="Test" clId="FakeClientId" dt="2019-08-07T09:16:18.648" v="46" actId="20577"/>
          <ac:spMkLst>
            <pc:docMk/>
            <pc:sldMk cId="1328676004" sldId="257"/>
            <ac:spMk id="3" creationId="{00000000-0000-0000-0000-000000000000}"/>
          </ac:spMkLst>
        </pc:spChg>
        <pc:picChg chg="mod">
          <ac:chgData name="Fake Test User" userId="SID-0" providerId="Test" clId="FakeClientId" dt="2019-08-07T09:16:25.411" v="65" actId="1036"/>
          <ac:picMkLst>
            <pc:docMk/>
            <pc:sldMk cId="1328676004" sldId="257"/>
            <ac:picMk id="6" creationId="{00000000-0000-0000-0000-000000000000}"/>
          </ac:picMkLst>
        </pc:picChg>
        <pc:picChg chg="mod">
          <ac:chgData name="Fake Test User" userId="SID-0" providerId="Test" clId="FakeClientId" dt="2019-08-07T09:10:54.416" v="34" actId="14826"/>
          <ac:picMkLst>
            <pc:docMk/>
            <pc:sldMk cId="1328676004" sldId="257"/>
            <ac:picMk id="7" creationId="{00000000-0000-0000-0000-000000000000}"/>
          </ac:picMkLst>
        </pc:picChg>
        <pc:picChg chg="mod">
          <ac:chgData name="Fake Test User" userId="SID-0" providerId="Test" clId="FakeClientId" dt="2019-08-07T09:16:31.848" v="88" actId="1035"/>
          <ac:picMkLst>
            <pc:docMk/>
            <pc:sldMk cId="1328676004" sldId="257"/>
            <ac:picMk id="9" creationId="{00000000-0000-0000-0000-000000000000}"/>
          </ac:picMkLst>
        </pc:picChg>
        <pc:picChg chg="mod">
          <ac:chgData name="Fake Test User" userId="SID-0" providerId="Test" clId="FakeClientId" dt="2019-08-07T09:11:19.304" v="35" actId="14826"/>
          <ac:picMkLst>
            <pc:docMk/>
            <pc:sldMk cId="1328676004" sldId="257"/>
            <ac:picMk id="11" creationId="{00000000-0000-0000-0000-000000000000}"/>
          </ac:picMkLst>
        </pc:picChg>
      </pc:sldChg>
      <pc:sldChg chg="modSp mod modNotes">
        <pc:chgData name="Fake Test User" userId="SID-0" providerId="Test" clId="FakeClientId" dt="2019-08-07T09:17:44.766" v="90" actId="790"/>
        <pc:sldMkLst>
          <pc:docMk/>
          <pc:sldMk cId="2090733893" sldId="262"/>
        </pc:sldMkLst>
        <pc:spChg chg="mod">
          <ac:chgData name="Fake Test User" userId="SID-0" providerId="Test" clId="FakeClientId" dt="2019-08-07T09:04:21.324" v="27" actId="790"/>
          <ac:spMkLst>
            <pc:docMk/>
            <pc:sldMk cId="2090733893" sldId="262"/>
            <ac:spMk id="2" creationId="{00000000-0000-0000-0000-000000000000}"/>
          </ac:spMkLst>
        </pc:spChg>
        <pc:spChg chg="mod">
          <ac:chgData name="Fake Test User" userId="SID-0" providerId="Test" clId="FakeClientId" dt="2019-08-07T09:04:21.324" v="27" actId="790"/>
          <ac:spMkLst>
            <pc:docMk/>
            <pc:sldMk cId="2090733893" sldId="262"/>
            <ac:spMk id="3" creationId="{00000000-0000-0000-0000-000000000000}"/>
          </ac:spMkLst>
        </pc:spChg>
        <pc:picChg chg="mod">
          <ac:chgData name="Fake Test User" userId="SID-0" providerId="Test" clId="FakeClientId" dt="2019-08-07T09:07:48.329" v="32" actId="14826"/>
          <ac:picMkLst>
            <pc:docMk/>
            <pc:sldMk cId="2090733893" sldId="262"/>
            <ac:picMk id="4" creationId="{00000000-0000-0000-0000-000000000000}"/>
          </ac:picMkLst>
        </pc:picChg>
        <pc:picChg chg="mod">
          <ac:chgData name="Fake Test User" userId="SID-0" providerId="Test" clId="FakeClientId" dt="2019-08-07T09:08:14.094" v="33" actId="14826"/>
          <ac:picMkLst>
            <pc:docMk/>
            <pc:sldMk cId="2090733893" sldId="262"/>
            <ac:picMk id="5" creationId="{00000000-0000-0000-0000-000000000000}"/>
          </ac:picMkLst>
        </pc:picChg>
        <pc:picChg chg="mod">
          <ac:chgData name="Fake Test User" userId="SID-0" providerId="Test" clId="FakeClientId" dt="2019-08-07T09:06:35.789" v="31" actId="14826"/>
          <ac:picMkLst>
            <pc:docMk/>
            <pc:sldMk cId="2090733893" sldId="262"/>
            <ac:picMk id="6" creationId="{00000000-0000-0000-0000-000000000000}"/>
          </ac:picMkLst>
        </pc:picChg>
      </pc:sldChg>
      <pc:sldChg chg="modSp mod modNotes">
        <pc:chgData name="Fake Test User" userId="SID-0" providerId="Test" clId="FakeClientId" dt="2019-08-07T09:16:02.256" v="45" actId="14100"/>
        <pc:sldMkLst>
          <pc:docMk/>
          <pc:sldMk cId="2317502127" sldId="263"/>
        </pc:sldMkLst>
        <pc:spChg chg="mod">
          <ac:chgData name="Fake Test User" userId="SID-0" providerId="Test" clId="FakeClientId" dt="2019-08-07T09:04:42.682" v="30" actId="790"/>
          <ac:spMkLst>
            <pc:docMk/>
            <pc:sldMk cId="2317502127" sldId="263"/>
            <ac:spMk id="2" creationId="{00000000-0000-0000-0000-000000000000}"/>
          </ac:spMkLst>
        </pc:spChg>
        <pc:spChg chg="mod">
          <ac:chgData name="Fake Test User" userId="SID-0" providerId="Test" clId="FakeClientId" dt="2019-08-07T09:16:02.256" v="45" actId="14100"/>
          <ac:spMkLst>
            <pc:docMk/>
            <pc:sldMk cId="2317502127" sldId="263"/>
            <ac:spMk id="3" creationId="{00000000-0000-0000-0000-000000000000}"/>
          </ac:spMkLst>
        </pc:spChg>
        <pc:spChg chg="mod">
          <ac:chgData name="Fake Test User" userId="SID-0" providerId="Test" clId="FakeClientId" dt="2019-08-07T09:04:42.682" v="30" actId="790"/>
          <ac:spMkLst>
            <pc:docMk/>
            <pc:sldMk cId="2317502127" sldId="263"/>
            <ac:spMk id="4" creationId="{00000000-0000-0000-0000-000000000000}"/>
          </ac:spMkLst>
        </pc:spChg>
        <pc:spChg chg="mod">
          <ac:chgData name="Fake Test User" userId="SID-0" providerId="Test" clId="FakeClientId" dt="2019-08-07T09:15:50.053" v="44"/>
          <ac:spMkLst>
            <pc:docMk/>
            <pc:sldMk cId="2317502127" sldId="263"/>
            <ac:spMk id="8" creationId="{00000000-0000-0000-0000-000000000000}"/>
          </ac:spMkLst>
        </pc:spChg>
        <pc:spChg chg="mod">
          <ac:chgData name="Fake Test User" userId="SID-0" providerId="Test" clId="FakeClientId" dt="2019-08-07T09:15:03.349" v="41"/>
          <ac:spMkLst>
            <pc:docMk/>
            <pc:sldMk cId="2317502127" sldId="263"/>
            <ac:spMk id="9" creationId="{00000000-0000-0000-0000-000000000000}"/>
          </ac:spMkLst>
        </pc:spChg>
      </pc:sldChg>
      <pc:sldChg chg="modSp mod addCm delCm modNotes">
        <pc:chgData name="Fake Test User" userId="SID-0" providerId="Test" clId="FakeClientId" dt="2019-08-07T09:11:56.850" v="38" actId="1589"/>
        <pc:sldMkLst>
          <pc:docMk/>
          <pc:sldMk cId="1531532291" sldId="264"/>
        </pc:sldMkLst>
        <pc:spChg chg="mod">
          <ac:chgData name="Fake Test User" userId="SID-0" providerId="Test" clId="FakeClientId" dt="2019-08-07T09:04:35.542" v="29" actId="790"/>
          <ac:spMkLst>
            <pc:docMk/>
            <pc:sldMk cId="1531532291" sldId="264"/>
            <ac:spMk id="2" creationId="{00000000-0000-0000-0000-000000000000}"/>
          </ac:spMkLst>
        </pc:spChg>
        <pc:spChg chg="mod">
          <ac:chgData name="Fake Test User" userId="SID-0" providerId="Test" clId="FakeClientId" dt="2019-08-07T09:04:35.542" v="29" actId="790"/>
          <ac:spMkLst>
            <pc:docMk/>
            <pc:sldMk cId="1531532291" sldId="264"/>
            <ac:spMk id="3" creationId="{00000000-0000-0000-0000-000000000000}"/>
          </ac:spMkLst>
        </pc:spChg>
        <pc:picChg chg="mod">
          <ac:chgData name="Fake Test User" userId="SID-0" providerId="Test" clId="FakeClientId" dt="2019-08-07T09:11:44.209" v="36" actId="14826"/>
          <ac:picMkLst>
            <pc:docMk/>
            <pc:sldMk cId="1531532291" sldId="264"/>
            <ac:picMk id="5" creationId="{00000000-0000-0000-0000-000000000000}"/>
          </ac:picMkLst>
        </pc:picChg>
        <pc:cmChg chg="add del">
          <pc:cmMkLst>
            <pc:docMk/>
            <pc:sldMk cId="1531532291" sldId="264"/>
            <pc:cmMk authorId="2" idx="1"/>
          </pc:cmMkLst>
        </pc:cmChg>
      </pc:sldChg>
      <pc:sldMasterChg chg="modSp mod modSldLayout">
        <pc:chgData name="Fake Test User" userId="SID-0" providerId="Test" clId="FakeClientId" dt="2019-08-07T09:01:24.334" v="18" actId="790"/>
        <pc:sldMasterMkLst>
          <pc:docMk/>
          <pc:sldMasterMk cId="946754946" sldId="2147483660"/>
        </pc:sldMasterMkLst>
        <pc:spChg chg="mod">
          <ac:chgData name="Fake Test User" userId="SID-0" providerId="Test" clId="FakeClientId" dt="2019-08-07T09:01:24.334" v="18" actId="790"/>
          <ac:spMkLst>
            <pc:docMk/>
            <pc:sldMasterMk cId="946754946" sldId="2147483660"/>
            <ac:spMk id="2" creationId="{00000000-0000-0000-0000-000000000000}"/>
          </ac:spMkLst>
        </pc:spChg>
        <pc:spChg chg="mod">
          <ac:chgData name="Fake Test User" userId="SID-0" providerId="Test" clId="FakeClientId" dt="2019-08-07T09:01:24.334" v="18" actId="790"/>
          <ac:spMkLst>
            <pc:docMk/>
            <pc:sldMasterMk cId="946754946" sldId="2147483660"/>
            <ac:spMk id="3" creationId="{00000000-0000-0000-0000-000000000000}"/>
          </ac:spMkLst>
        </pc:spChg>
        <pc:spChg chg="mod">
          <ac:chgData name="Fake Test User" userId="SID-0" providerId="Test" clId="FakeClientId" dt="2019-08-07T09:01:24.334" v="18" actId="790"/>
          <ac:spMkLst>
            <pc:docMk/>
            <pc:sldMasterMk cId="946754946" sldId="2147483660"/>
            <ac:spMk id="4" creationId="{00000000-0000-0000-0000-000000000000}"/>
          </ac:spMkLst>
        </pc:spChg>
        <pc:spChg chg="mod">
          <ac:chgData name="Fake Test User" userId="SID-0" providerId="Test" clId="FakeClientId" dt="2019-08-07T09:01:24.334" v="18" actId="790"/>
          <ac:spMkLst>
            <pc:docMk/>
            <pc:sldMasterMk cId="946754946" sldId="2147483660"/>
            <ac:spMk id="5" creationId="{00000000-0000-0000-0000-000000000000}"/>
          </ac:spMkLst>
        </pc:spChg>
        <pc:spChg chg="mod">
          <ac:chgData name="Fake Test User" userId="SID-0" providerId="Test" clId="FakeClientId" dt="2019-08-07T09:01:24.334" v="18" actId="790"/>
          <ac:spMkLst>
            <pc:docMk/>
            <pc:sldMasterMk cId="946754946" sldId="2147483660"/>
            <ac:spMk id="6" creationId="{00000000-0000-0000-0000-000000000000}"/>
          </ac:spMkLst>
        </pc:spChg>
        <pc:sldLayoutChg chg="modSp mod">
          <pc:chgData name="Fake Test User" userId="SID-0" providerId="Test" clId="FakeClientId" dt="2019-08-07T08:59:43.871" v="7" actId="790"/>
          <pc:sldLayoutMkLst>
            <pc:docMk/>
            <pc:sldMasterMk cId="946754946" sldId="2147483660"/>
            <pc:sldLayoutMk cId="1718549498" sldId="2147483661"/>
          </pc:sldLayoutMkLst>
          <pc:spChg chg="mod">
            <ac:chgData name="Fake Test User" userId="SID-0" providerId="Test" clId="FakeClientId" dt="2019-08-07T08:59:43.871" v="7" actId="790"/>
            <ac:spMkLst>
              <pc:docMk/>
              <pc:sldMasterMk cId="946754946" sldId="2147483660"/>
              <pc:sldLayoutMk cId="1718549498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8:59:43.871" v="7" actId="790"/>
            <ac:spMkLst>
              <pc:docMk/>
              <pc:sldMasterMk cId="946754946" sldId="2147483660"/>
              <pc:sldLayoutMk cId="1718549498" sldId="214748366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8:59:43.871" v="7" actId="790"/>
            <ac:spMkLst>
              <pc:docMk/>
              <pc:sldMasterMk cId="946754946" sldId="2147483660"/>
              <pc:sldLayoutMk cId="1718549498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8:59:43.871" v="7" actId="790"/>
            <ac:spMkLst>
              <pc:docMk/>
              <pc:sldMasterMk cId="946754946" sldId="2147483660"/>
              <pc:sldLayoutMk cId="1718549498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8:59:43.871" v="7" actId="790"/>
            <ac:spMkLst>
              <pc:docMk/>
              <pc:sldMasterMk cId="946754946" sldId="2147483660"/>
              <pc:sldLayoutMk cId="1718549498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8:59:43.871" v="7" actId="790"/>
            <ac:spMkLst>
              <pc:docMk/>
              <pc:sldMasterMk cId="946754946" sldId="2147483660"/>
              <pc:sldLayoutMk cId="1718549498" sldId="214748366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7T08:59:43.871" v="7" actId="790"/>
            <ac:spMkLst>
              <pc:docMk/>
              <pc:sldMasterMk cId="946754946" sldId="2147483660"/>
              <pc:sldLayoutMk cId="1718549498" sldId="2147483661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0:00.166" v="8" actId="790"/>
          <pc:sldLayoutMkLst>
            <pc:docMk/>
            <pc:sldMasterMk cId="946754946" sldId="2147483660"/>
            <pc:sldLayoutMk cId="2185836540" sldId="2147483662"/>
          </pc:sldLayoutMkLst>
          <pc:spChg chg="mod">
            <ac:chgData name="Fake Test User" userId="SID-0" providerId="Test" clId="FakeClientId" dt="2019-08-07T09:00:00.166" v="8" actId="790"/>
            <ac:spMkLst>
              <pc:docMk/>
              <pc:sldMasterMk cId="946754946" sldId="2147483660"/>
              <pc:sldLayoutMk cId="218583654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0:00.166" v="8" actId="790"/>
            <ac:spMkLst>
              <pc:docMk/>
              <pc:sldMasterMk cId="946754946" sldId="2147483660"/>
              <pc:sldLayoutMk cId="218583654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0:00.166" v="8" actId="790"/>
            <ac:spMkLst>
              <pc:docMk/>
              <pc:sldMasterMk cId="946754946" sldId="2147483660"/>
              <pc:sldLayoutMk cId="218583654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0:00.166" v="8" actId="790"/>
            <ac:spMkLst>
              <pc:docMk/>
              <pc:sldMasterMk cId="946754946" sldId="2147483660"/>
              <pc:sldLayoutMk cId="218583654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0:00.166" v="8" actId="790"/>
            <ac:spMkLst>
              <pc:docMk/>
              <pc:sldMasterMk cId="946754946" sldId="2147483660"/>
              <pc:sldLayoutMk cId="2185836540" sldId="2147483662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0:00.166" v="8" actId="790"/>
            <ac:spMkLst>
              <pc:docMk/>
              <pc:sldMasterMk cId="946754946" sldId="2147483660"/>
              <pc:sldLayoutMk cId="2185836540" sldId="2147483662"/>
              <ac:spMk id="7" creationId="{00000000-0000-0000-0000-000000000000}"/>
            </ac:spMkLst>
          </pc:spChg>
          <pc:spChg chg="mod">
            <ac:chgData name="Fake Test User" userId="SID-0" providerId="Test" clId="FakeClientId" dt="2019-08-07T09:00:00.166" v="8" actId="790"/>
            <ac:spMkLst>
              <pc:docMk/>
              <pc:sldMasterMk cId="946754946" sldId="2147483660"/>
              <pc:sldLayoutMk cId="2185836540" sldId="2147483662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0:08.900" v="9" actId="790"/>
          <pc:sldLayoutMkLst>
            <pc:docMk/>
            <pc:sldMasterMk cId="946754946" sldId="2147483660"/>
            <pc:sldLayoutMk cId="1335655537" sldId="2147483663"/>
          </pc:sldLayoutMkLst>
          <pc:spChg chg="mod">
            <ac:chgData name="Fake Test User" userId="SID-0" providerId="Test" clId="FakeClientId" dt="2019-08-07T09:00:08.900" v="9" actId="790"/>
            <ac:spMkLst>
              <pc:docMk/>
              <pc:sldMasterMk cId="946754946" sldId="2147483660"/>
              <pc:sldLayoutMk cId="1335655537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0:08.900" v="9" actId="790"/>
            <ac:spMkLst>
              <pc:docMk/>
              <pc:sldMasterMk cId="946754946" sldId="2147483660"/>
              <pc:sldLayoutMk cId="1335655537" sldId="2147483663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0:08.900" v="9" actId="790"/>
            <ac:spMkLst>
              <pc:docMk/>
              <pc:sldMasterMk cId="946754946" sldId="2147483660"/>
              <pc:sldLayoutMk cId="1335655537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0:08.900" v="9" actId="790"/>
            <ac:spMkLst>
              <pc:docMk/>
              <pc:sldMasterMk cId="946754946" sldId="2147483660"/>
              <pc:sldLayoutMk cId="1335655537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0:08.900" v="9" actId="790"/>
            <ac:spMkLst>
              <pc:docMk/>
              <pc:sldMasterMk cId="946754946" sldId="2147483660"/>
              <pc:sldLayoutMk cId="1335655537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0:08.900" v="9" actId="790"/>
            <ac:spMkLst>
              <pc:docMk/>
              <pc:sldMasterMk cId="946754946" sldId="2147483660"/>
              <pc:sldLayoutMk cId="1335655537" sldId="2147483663"/>
              <ac:spMk id="7" creationId="{00000000-0000-0000-0000-000000000000}"/>
            </ac:spMkLst>
          </pc:spChg>
          <pc:spChg chg="mod">
            <ac:chgData name="Fake Test User" userId="SID-0" providerId="Test" clId="FakeClientId" dt="2019-08-07T09:00:08.900" v="9" actId="790"/>
            <ac:spMkLst>
              <pc:docMk/>
              <pc:sldMasterMk cId="946754946" sldId="2147483660"/>
              <pc:sldLayoutMk cId="1335655537" sldId="2147483663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0:17.900" v="10" actId="790"/>
          <pc:sldLayoutMkLst>
            <pc:docMk/>
            <pc:sldMasterMk cId="946754946" sldId="2147483660"/>
            <pc:sldLayoutMk cId="3328223887" sldId="2147483664"/>
          </pc:sldLayoutMkLst>
          <pc:spChg chg="mod">
            <ac:chgData name="Fake Test User" userId="SID-0" providerId="Test" clId="FakeClientId" dt="2019-08-07T09:00:17.900" v="10" actId="790"/>
            <ac:spMkLst>
              <pc:docMk/>
              <pc:sldMasterMk cId="946754946" sldId="2147483660"/>
              <pc:sldLayoutMk cId="3328223887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0:17.900" v="10" actId="790"/>
            <ac:spMkLst>
              <pc:docMk/>
              <pc:sldMasterMk cId="946754946" sldId="2147483660"/>
              <pc:sldLayoutMk cId="3328223887" sldId="2147483664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0:17.900" v="10" actId="790"/>
            <ac:spMkLst>
              <pc:docMk/>
              <pc:sldMasterMk cId="946754946" sldId="2147483660"/>
              <pc:sldLayoutMk cId="3328223887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0:17.900" v="10" actId="790"/>
            <ac:spMkLst>
              <pc:docMk/>
              <pc:sldMasterMk cId="946754946" sldId="2147483660"/>
              <pc:sldLayoutMk cId="3328223887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0:17.900" v="10" actId="790"/>
            <ac:spMkLst>
              <pc:docMk/>
              <pc:sldMasterMk cId="946754946" sldId="2147483660"/>
              <pc:sldLayoutMk cId="3328223887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0:17.900" v="10" actId="790"/>
            <ac:spMkLst>
              <pc:docMk/>
              <pc:sldMasterMk cId="946754946" sldId="2147483660"/>
              <pc:sldLayoutMk cId="3328223887" sldId="2147483664"/>
              <ac:spMk id="7" creationId="{00000000-0000-0000-0000-000000000000}"/>
            </ac:spMkLst>
          </pc:spChg>
          <pc:spChg chg="mod">
            <ac:chgData name="Fake Test User" userId="SID-0" providerId="Test" clId="FakeClientId" dt="2019-08-07T09:00:17.900" v="10" actId="790"/>
            <ac:spMkLst>
              <pc:docMk/>
              <pc:sldMasterMk cId="946754946" sldId="2147483660"/>
              <pc:sldLayoutMk cId="3328223887" sldId="2147483664"/>
              <ac:spMk id="8" creationId="{00000000-0000-0000-0000-000000000000}"/>
            </ac:spMkLst>
          </pc:spChg>
          <pc:spChg chg="mod">
            <ac:chgData name="Fake Test User" userId="SID-0" providerId="Test" clId="FakeClientId" dt="2019-08-07T09:00:17.900" v="10" actId="790"/>
            <ac:spMkLst>
              <pc:docMk/>
              <pc:sldMasterMk cId="946754946" sldId="2147483660"/>
              <pc:sldLayoutMk cId="3328223887" sldId="2147483664"/>
              <ac:spMk id="9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0:25.524" v="11" actId="790"/>
          <pc:sldLayoutMkLst>
            <pc:docMk/>
            <pc:sldMasterMk cId="946754946" sldId="2147483660"/>
            <pc:sldLayoutMk cId="3606029816" sldId="2147483665"/>
          </pc:sldLayoutMkLst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7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8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9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8-07T09:00:25.524" v="11" actId="790"/>
            <ac:spMkLst>
              <pc:docMk/>
              <pc:sldMasterMk cId="946754946" sldId="2147483660"/>
              <pc:sldLayoutMk cId="3606029816" sldId="2147483665"/>
              <ac:spMk id="11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0:32.524" v="12" actId="790"/>
          <pc:sldLayoutMkLst>
            <pc:docMk/>
            <pc:sldMasterMk cId="946754946" sldId="2147483660"/>
            <pc:sldLayoutMk cId="100814485" sldId="2147483666"/>
          </pc:sldLayoutMkLst>
          <pc:spChg chg="mod">
            <ac:chgData name="Fake Test User" userId="SID-0" providerId="Test" clId="FakeClientId" dt="2019-08-07T09:00:32.524" v="12" actId="790"/>
            <ac:spMkLst>
              <pc:docMk/>
              <pc:sldMasterMk cId="946754946" sldId="2147483660"/>
              <pc:sldLayoutMk cId="100814485" sldId="2147483666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0:32.524" v="12" actId="790"/>
            <ac:spMkLst>
              <pc:docMk/>
              <pc:sldMasterMk cId="946754946" sldId="2147483660"/>
              <pc:sldLayoutMk cId="100814485" sldId="2147483666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0:32.524" v="12" actId="790"/>
            <ac:spMkLst>
              <pc:docMk/>
              <pc:sldMasterMk cId="946754946" sldId="2147483660"/>
              <pc:sldLayoutMk cId="100814485" sldId="2147483666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0:32.524" v="12" actId="790"/>
            <ac:spMkLst>
              <pc:docMk/>
              <pc:sldMasterMk cId="946754946" sldId="2147483660"/>
              <pc:sldLayoutMk cId="100814485" sldId="2147483666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0:32.524" v="12" actId="790"/>
            <ac:spMkLst>
              <pc:docMk/>
              <pc:sldMasterMk cId="946754946" sldId="2147483660"/>
              <pc:sldLayoutMk cId="100814485" sldId="2147483666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0:32.524" v="12" actId="790"/>
            <ac:spMkLst>
              <pc:docMk/>
              <pc:sldMasterMk cId="946754946" sldId="2147483660"/>
              <pc:sldLayoutMk cId="100814485" sldId="2147483666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0:39.039" v="13" actId="790"/>
          <pc:sldLayoutMkLst>
            <pc:docMk/>
            <pc:sldMasterMk cId="946754946" sldId="2147483660"/>
            <pc:sldLayoutMk cId="4037432058" sldId="2147483667"/>
          </pc:sldLayoutMkLst>
          <pc:spChg chg="mod">
            <ac:chgData name="Fake Test User" userId="SID-0" providerId="Test" clId="FakeClientId" dt="2019-08-07T09:00:39.039" v="13" actId="790"/>
            <ac:spMkLst>
              <pc:docMk/>
              <pc:sldMasterMk cId="946754946" sldId="2147483660"/>
              <pc:sldLayoutMk cId="4037432058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0:39.039" v="13" actId="790"/>
            <ac:spMkLst>
              <pc:docMk/>
              <pc:sldMasterMk cId="946754946" sldId="2147483660"/>
              <pc:sldLayoutMk cId="4037432058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0:39.039" v="13" actId="790"/>
            <ac:spMkLst>
              <pc:docMk/>
              <pc:sldMasterMk cId="946754946" sldId="2147483660"/>
              <pc:sldLayoutMk cId="4037432058" sldId="2147483667"/>
              <ac:spMk id="4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0:48.226" v="14" actId="790"/>
          <pc:sldLayoutMkLst>
            <pc:docMk/>
            <pc:sldMasterMk cId="946754946" sldId="2147483660"/>
            <pc:sldLayoutMk cId="1784193825" sldId="2147483668"/>
          </pc:sldLayoutMkLst>
          <pc:spChg chg="mod">
            <ac:chgData name="Fake Test User" userId="SID-0" providerId="Test" clId="FakeClientId" dt="2019-08-07T09:00:48.226" v="14" actId="790"/>
            <ac:spMkLst>
              <pc:docMk/>
              <pc:sldMasterMk cId="946754946" sldId="2147483660"/>
              <pc:sldLayoutMk cId="1784193825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0:48.226" v="14" actId="790"/>
            <ac:spMkLst>
              <pc:docMk/>
              <pc:sldMasterMk cId="946754946" sldId="2147483660"/>
              <pc:sldLayoutMk cId="1784193825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0:48.226" v="14" actId="790"/>
            <ac:spMkLst>
              <pc:docMk/>
              <pc:sldMasterMk cId="946754946" sldId="2147483660"/>
              <pc:sldLayoutMk cId="1784193825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0:48.226" v="14" actId="790"/>
            <ac:spMkLst>
              <pc:docMk/>
              <pc:sldMasterMk cId="946754946" sldId="2147483660"/>
              <pc:sldLayoutMk cId="1784193825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0:48.226" v="14" actId="790"/>
            <ac:spMkLst>
              <pc:docMk/>
              <pc:sldMasterMk cId="946754946" sldId="2147483660"/>
              <pc:sldLayoutMk cId="1784193825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0:48.226" v="14" actId="790"/>
            <ac:spMkLst>
              <pc:docMk/>
              <pc:sldMasterMk cId="946754946" sldId="2147483660"/>
              <pc:sldLayoutMk cId="1784193825" sldId="2147483668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0:55.085" v="15" actId="790"/>
          <pc:sldLayoutMkLst>
            <pc:docMk/>
            <pc:sldMasterMk cId="946754946" sldId="2147483660"/>
            <pc:sldLayoutMk cId="3161095380" sldId="2147483669"/>
          </pc:sldLayoutMkLst>
          <pc:spChg chg="mod">
            <ac:chgData name="Fake Test User" userId="SID-0" providerId="Test" clId="FakeClientId" dt="2019-08-07T09:00:55.085" v="15" actId="790"/>
            <ac:spMkLst>
              <pc:docMk/>
              <pc:sldMasterMk cId="946754946" sldId="2147483660"/>
              <pc:sldLayoutMk cId="316109538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0:55.085" v="15" actId="790"/>
            <ac:spMkLst>
              <pc:docMk/>
              <pc:sldMasterMk cId="946754946" sldId="2147483660"/>
              <pc:sldLayoutMk cId="316109538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0:55.085" v="15" actId="790"/>
            <ac:spMkLst>
              <pc:docMk/>
              <pc:sldMasterMk cId="946754946" sldId="2147483660"/>
              <pc:sldLayoutMk cId="316109538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0:55.085" v="15" actId="790"/>
            <ac:spMkLst>
              <pc:docMk/>
              <pc:sldMasterMk cId="946754946" sldId="2147483660"/>
              <pc:sldLayoutMk cId="316109538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0:55.085" v="15" actId="790"/>
            <ac:spMkLst>
              <pc:docMk/>
              <pc:sldMasterMk cId="946754946" sldId="2147483660"/>
              <pc:sldLayoutMk cId="316109538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0:55.085" v="15" actId="790"/>
            <ac:spMkLst>
              <pc:docMk/>
              <pc:sldMasterMk cId="946754946" sldId="2147483660"/>
              <pc:sldLayoutMk cId="3161095380" sldId="2147483669"/>
              <ac:spMk id="7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1:01.538" v="16" actId="790"/>
          <pc:sldLayoutMkLst>
            <pc:docMk/>
            <pc:sldMasterMk cId="946754946" sldId="2147483660"/>
            <pc:sldLayoutMk cId="596921339" sldId="2147483670"/>
          </pc:sldLayoutMkLst>
          <pc:spChg chg="mod">
            <ac:chgData name="Fake Test User" userId="SID-0" providerId="Test" clId="FakeClientId" dt="2019-08-07T09:01:01.538" v="16" actId="790"/>
            <ac:spMkLst>
              <pc:docMk/>
              <pc:sldMasterMk cId="946754946" sldId="2147483660"/>
              <pc:sldLayoutMk cId="596921339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1:01.538" v="16" actId="790"/>
            <ac:spMkLst>
              <pc:docMk/>
              <pc:sldMasterMk cId="946754946" sldId="2147483660"/>
              <pc:sldLayoutMk cId="596921339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1:01.538" v="16" actId="790"/>
            <ac:spMkLst>
              <pc:docMk/>
              <pc:sldMasterMk cId="946754946" sldId="2147483660"/>
              <pc:sldLayoutMk cId="596921339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1:01.538" v="16" actId="790"/>
            <ac:spMkLst>
              <pc:docMk/>
              <pc:sldMasterMk cId="946754946" sldId="2147483660"/>
              <pc:sldLayoutMk cId="596921339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1:01.538" v="16" actId="790"/>
            <ac:spMkLst>
              <pc:docMk/>
              <pc:sldMasterMk cId="946754946" sldId="2147483660"/>
              <pc:sldLayoutMk cId="596921339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1:01.538" v="16" actId="790"/>
            <ac:spMkLst>
              <pc:docMk/>
              <pc:sldMasterMk cId="946754946" sldId="2147483660"/>
              <pc:sldLayoutMk cId="596921339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8-07T09:01:01.538" v="16" actId="790"/>
            <ac:spMkLst>
              <pc:docMk/>
              <pc:sldMasterMk cId="946754946" sldId="2147483660"/>
              <pc:sldLayoutMk cId="596921339" sldId="2147483670"/>
              <ac:spMk id="8" creationId="{00000000-0000-0000-0000-000000000000}"/>
            </ac:spMkLst>
          </pc:spChg>
        </pc:sldLayoutChg>
        <pc:sldLayoutChg chg="modSp mod">
          <pc:chgData name="Fake Test User" userId="SID-0" providerId="Test" clId="FakeClientId" dt="2019-08-07T09:01:08.631" v="17" actId="790"/>
          <pc:sldLayoutMkLst>
            <pc:docMk/>
            <pc:sldMasterMk cId="946754946" sldId="2147483660"/>
            <pc:sldLayoutMk cId="1302266631" sldId="2147483671"/>
          </pc:sldLayoutMkLst>
          <pc:spChg chg="mod">
            <ac:chgData name="Fake Test User" userId="SID-0" providerId="Test" clId="FakeClientId" dt="2019-08-07T09:01:08.631" v="17" actId="790"/>
            <ac:spMkLst>
              <pc:docMk/>
              <pc:sldMasterMk cId="946754946" sldId="2147483660"/>
              <pc:sldLayoutMk cId="1302266631" sldId="2147483671"/>
              <ac:spMk id="2" creationId="{00000000-0000-0000-0000-000000000000}"/>
            </ac:spMkLst>
          </pc:spChg>
          <pc:spChg chg="mod">
            <ac:chgData name="Fake Test User" userId="SID-0" providerId="Test" clId="FakeClientId" dt="2019-08-07T09:01:08.631" v="17" actId="790"/>
            <ac:spMkLst>
              <pc:docMk/>
              <pc:sldMasterMk cId="946754946" sldId="2147483660"/>
              <pc:sldLayoutMk cId="1302266631" sldId="2147483671"/>
              <ac:spMk id="3" creationId="{00000000-0000-0000-0000-000000000000}"/>
            </ac:spMkLst>
          </pc:spChg>
          <pc:spChg chg="mod">
            <ac:chgData name="Fake Test User" userId="SID-0" providerId="Test" clId="FakeClientId" dt="2019-08-07T09:01:08.631" v="17" actId="790"/>
            <ac:spMkLst>
              <pc:docMk/>
              <pc:sldMasterMk cId="946754946" sldId="2147483660"/>
              <pc:sldLayoutMk cId="1302266631" sldId="2147483671"/>
              <ac:spMk id="4" creationId="{00000000-0000-0000-0000-000000000000}"/>
            </ac:spMkLst>
          </pc:spChg>
          <pc:spChg chg="mod">
            <ac:chgData name="Fake Test User" userId="SID-0" providerId="Test" clId="FakeClientId" dt="2019-08-07T09:01:08.631" v="17" actId="790"/>
            <ac:spMkLst>
              <pc:docMk/>
              <pc:sldMasterMk cId="946754946" sldId="2147483660"/>
              <pc:sldLayoutMk cId="1302266631" sldId="2147483671"/>
              <ac:spMk id="5" creationId="{00000000-0000-0000-0000-000000000000}"/>
            </ac:spMkLst>
          </pc:spChg>
          <pc:spChg chg="mod">
            <ac:chgData name="Fake Test User" userId="SID-0" providerId="Test" clId="FakeClientId" dt="2019-08-07T09:01:08.631" v="17" actId="790"/>
            <ac:spMkLst>
              <pc:docMk/>
              <pc:sldMasterMk cId="946754946" sldId="2147483660"/>
              <pc:sldLayoutMk cId="1302266631" sldId="2147483671"/>
              <ac:spMk id="6" creationId="{00000000-0000-0000-0000-000000000000}"/>
            </ac:spMkLst>
          </pc:spChg>
          <pc:spChg chg="mod">
            <ac:chgData name="Fake Test User" userId="SID-0" providerId="Test" clId="FakeClientId" dt="2019-08-07T09:01:08.631" v="17" actId="790"/>
            <ac:spMkLst>
              <pc:docMk/>
              <pc:sldMasterMk cId="946754946" sldId="2147483660"/>
              <pc:sldLayoutMk cId="1302266631" sldId="2147483671"/>
              <ac:spMk id="7" creationId="{00000000-0000-0000-0000-000000000000}"/>
            </ac:spMkLst>
          </pc:spChg>
          <pc:spChg chg="mod">
            <ac:chgData name="Fake Test User" userId="SID-0" providerId="Test" clId="FakeClientId" dt="2019-08-07T09:01:08.631" v="17" actId="790"/>
            <ac:spMkLst>
              <pc:docMk/>
              <pc:sldMasterMk cId="946754946" sldId="2147483660"/>
              <pc:sldLayoutMk cId="1302266631" sldId="2147483671"/>
              <ac:spMk id="8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xmlns="" id="{399EFBF9-5618-4906-BFF8-1C774A334A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noProof="1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3084161C-F23C-445E-949E-1165C8173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2DCD5-0B50-4994-97D9-14D3390A4F7C}" type="datetime1">
              <a:rPr lang="tr-TR" noProof="1" smtClean="0"/>
              <a:t>11.04.2022</a:t>
            </a:fld>
            <a:endParaRPr lang="tr-TR" noProof="1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9CD59D34-49B1-47E2-9528-DA32623A59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 noProof="1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6D25E82B-73D2-483B-B45C-7F2F194FBE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D9037-3A8F-42BD-9AF2-47D5D2085D4B}" type="slidenum">
              <a:rPr lang="tr-TR" noProof="1" smtClean="0"/>
              <a:t>‹#›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210999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1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B5A1B2-69A1-4F3A-9AC0-56CD9B4E6DCB}" type="datetime1">
              <a:rPr lang="tr-TR" noProof="1" smtClean="0"/>
              <a:t>11.04.2022</a:t>
            </a:fld>
            <a:endParaRPr lang="tr-TR" noProof="1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1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1"/>
              <a:t>Asıl metin stillerini düzenlemek için tıklayın</a:t>
            </a:r>
          </a:p>
          <a:p>
            <a:pPr lvl="1" rtl="0"/>
            <a:r>
              <a:rPr lang="tr-TR" noProof="1"/>
              <a:t>İkinci düzey</a:t>
            </a:r>
          </a:p>
          <a:p>
            <a:pPr lvl="2" rtl="0"/>
            <a:r>
              <a:rPr lang="tr-TR" noProof="1"/>
              <a:t>Üçüncü düzey</a:t>
            </a:r>
          </a:p>
          <a:p>
            <a:pPr lvl="3" rtl="0"/>
            <a:r>
              <a:rPr lang="tr-TR" noProof="1"/>
              <a:t>Dördüncü düzey</a:t>
            </a:r>
          </a:p>
          <a:p>
            <a:pPr lvl="4" rtl="0"/>
            <a:r>
              <a:rPr lang="tr-TR" noProof="1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1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1" dirty="0" smtClean="0"/>
              <a:t>‹#›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noProof="1" dirty="0" smtClean="0"/>
              <a:t>1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noProof="1" dirty="0" smtClean="0"/>
              <a:t>2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1035606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noProof="1" dirty="0" smtClean="0"/>
              <a:t>3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65220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noProof="1" dirty="0" smtClean="0"/>
              <a:t>4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385377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noProof="1" dirty="0" smtClean="0"/>
              <a:t>5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296609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noProof="1" dirty="0" smtClean="0"/>
              <a:t>6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73312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noProof="1" dirty="0" smtClean="0"/>
              <a:t>7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3210562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noProof="1" dirty="0" smtClean="0"/>
              <a:t>8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217402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noProof="1" dirty="0" smtClean="0"/>
              <a:t>9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252563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1" smtClean="0"/>
              <a:t>Asıl alt başlık stilini düzenlemek için tıklatın</a:t>
            </a:r>
            <a:endParaRPr lang="tr-TR" noProof="1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57FC9C-393E-4982-BAF4-47C68C5F4F24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  <p:sp>
        <p:nvSpPr>
          <p:cNvPr id="8" name="Dikdörtgen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1" smtClean="0"/>
              <a:t>Asıl metin stillerini düzenlemek için tıklatın</a:t>
            </a:r>
          </a:p>
          <a:p>
            <a:pPr lvl="1" rtl="0"/>
            <a:r>
              <a:rPr lang="tr-TR" noProof="1" smtClean="0"/>
              <a:t>İkinci düzey</a:t>
            </a:r>
          </a:p>
          <a:p>
            <a:pPr lvl="2" rtl="0"/>
            <a:r>
              <a:rPr lang="tr-TR" noProof="1" smtClean="0"/>
              <a:t>Üçüncü düzey</a:t>
            </a:r>
          </a:p>
          <a:p>
            <a:pPr lvl="3" rtl="0"/>
            <a:r>
              <a:rPr lang="tr-TR" noProof="1" smtClean="0"/>
              <a:t>Dördüncü düzey</a:t>
            </a:r>
          </a:p>
          <a:p>
            <a:pPr lvl="4" rtl="0"/>
            <a:r>
              <a:rPr lang="tr-TR" noProof="1" smtClean="0"/>
              <a:t>Beşinci düzey</a:t>
            </a:r>
            <a:endParaRPr lang="tr-TR" noProof="1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DF2B46-AFDF-4350-B6E7-CF0F338104E4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  <p:sp>
        <p:nvSpPr>
          <p:cNvPr id="8" name="Dikdörtgen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tr-TR" noProof="1" smtClean="0"/>
              <a:t>Asıl metin stillerini düzenlemek için tıklatın</a:t>
            </a:r>
          </a:p>
          <a:p>
            <a:pPr lvl="1" rtl="0"/>
            <a:r>
              <a:rPr lang="tr-TR" noProof="1" smtClean="0"/>
              <a:t>İkinci düzey</a:t>
            </a:r>
          </a:p>
          <a:p>
            <a:pPr lvl="2" rtl="0"/>
            <a:r>
              <a:rPr lang="tr-TR" noProof="1" smtClean="0"/>
              <a:t>Üçüncü düzey</a:t>
            </a:r>
          </a:p>
          <a:p>
            <a:pPr lvl="3" rtl="0"/>
            <a:r>
              <a:rPr lang="tr-TR" noProof="1" smtClean="0"/>
              <a:t>Dördüncü düzey</a:t>
            </a:r>
          </a:p>
          <a:p>
            <a:pPr lvl="4" rtl="0"/>
            <a:r>
              <a:rPr lang="tr-TR" noProof="1" smtClean="0"/>
              <a:t>Beşinci düzey</a:t>
            </a:r>
            <a:endParaRPr lang="tr-TR" noProof="1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66B076-FB83-45E9-B22A-1DDC3B7E0B72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  <p:sp>
        <p:nvSpPr>
          <p:cNvPr id="8" name="Dikdörtgen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tr-TR" noProof="1" smtClean="0"/>
              <a:t>Asıl metin stillerini düzenlemek için tıklatın</a:t>
            </a:r>
          </a:p>
          <a:p>
            <a:pPr lvl="1" rtl="0"/>
            <a:r>
              <a:rPr lang="tr-TR" noProof="1" smtClean="0"/>
              <a:t>İkinci düzey</a:t>
            </a:r>
          </a:p>
          <a:p>
            <a:pPr lvl="2" rtl="0"/>
            <a:r>
              <a:rPr lang="tr-TR" noProof="1" smtClean="0"/>
              <a:t>Üçüncü düzey</a:t>
            </a:r>
          </a:p>
          <a:p>
            <a:pPr lvl="3" rtl="0"/>
            <a:r>
              <a:rPr lang="tr-TR" noProof="1" smtClean="0"/>
              <a:t>Dördüncü düzey</a:t>
            </a:r>
          </a:p>
          <a:p>
            <a:pPr lvl="4" rtl="0"/>
            <a:r>
              <a:rPr lang="tr-TR" noProof="1" smtClean="0"/>
              <a:t>Beşinci düzey</a:t>
            </a:r>
            <a:endParaRPr lang="tr-TR" noProof="1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AF908A-0786-4C8C-9E70-076398EE72F1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  <p:sp>
        <p:nvSpPr>
          <p:cNvPr id="8" name="Dikdörtgen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rtlCol="0"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tr-TR" noProof="1" smtClean="0"/>
              <a:t>Asıl metin stillerini düzenlemek için tıklatın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219499-3739-4091-84C4-054B7B2F9757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  <p:sp>
        <p:nvSpPr>
          <p:cNvPr id="8" name="Dikdörtgen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Asıl metin stillerini düzenlemek için tıklatın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İkinci düzey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Üçüncü düzey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Dördüncü düzey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Beşinci düzey</a:t>
            </a:r>
            <a:endParaRPr lang="tr-TR" noProof="1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Asıl metin stillerini düzenlemek için tıklatın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İkinci düzey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Üçüncü düzey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Dördüncü düzey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Beşinci düzey</a:t>
            </a:r>
            <a:endParaRPr lang="tr-TR" noProof="1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01ECE1-52F3-4A9D-A13E-D7F579BCB4C6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  <p:sp>
        <p:nvSpPr>
          <p:cNvPr id="9" name="Dikdörtgen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1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Asıl metin stillerini düzenlemek için tıklatın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İkinci düzey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Üçüncü düzey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Dördüncü düzey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Beşinci düzey</a:t>
            </a:r>
            <a:endParaRPr lang="tr-TR" noProof="1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1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Asıl metin stillerini düzenlemek için tıklatın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İkinci düzey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Üçüncü düzey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Dördüncü düzey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Beşinci düzey</a:t>
            </a:r>
            <a:endParaRPr lang="tr-TR" noProof="1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84C152-BED8-4C2F-93DD-A2B2C4659D93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  <p:sp>
        <p:nvSpPr>
          <p:cNvPr id="11" name="Dikdörtgen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8366BA-65DC-423E-8968-5C590AD78D3D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  <p:sp>
        <p:nvSpPr>
          <p:cNvPr id="7" name="Dikdörtgen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1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A3D71D-3FC6-4F08-8B9E-56BA00202F0A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Asıl metin stillerini düzenlemek için tıklatın</a:t>
            </a:r>
          </a:p>
          <a:p>
            <a:pPr marL="0" lvl="1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İkinci düzey</a:t>
            </a:r>
          </a:p>
          <a:p>
            <a:pPr marL="0" lvl="2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Üçüncü düzey</a:t>
            </a:r>
          </a:p>
          <a:p>
            <a:pPr marL="0" lvl="3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Dördüncü düzey</a:t>
            </a:r>
          </a:p>
          <a:p>
            <a:pPr marL="0" lvl="4" indent="0" rtl="0">
              <a:lnSpc>
                <a:spcPct val="150000"/>
              </a:lnSpc>
              <a:spcAft>
                <a:spcPts val="1200"/>
              </a:spcAft>
              <a:buNone/>
            </a:pPr>
            <a:r>
              <a:rPr lang="tr-TR" noProof="1" smtClean="0"/>
              <a:t>Beşinci düzey</a:t>
            </a:r>
            <a:endParaRPr lang="tr-TR" noProof="1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1" smtClean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936C66-04D4-4A38-A04B-FD01FC9AC42B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1" smtClean="0"/>
              <a:t>Asıl başlık stili için tıklatın</a:t>
            </a:r>
            <a:endParaRPr lang="tr-TR" noProof="1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1" smtClean="0"/>
              <a:t>Resim eklemek için simgeyi tıklatın</a:t>
            </a:r>
            <a:endParaRPr lang="tr-TR" noProof="1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1" smtClean="0"/>
              <a:t>Asıl metin stillerini düzenlemek için tıklatın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778F1-7576-4F33-BF29-E0A9E8942640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1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1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1"/>
              <a:t>Asıl metin stillerini düzenlemek için tıklayın</a:t>
            </a:r>
          </a:p>
          <a:p>
            <a:pPr lvl="1" rtl="0"/>
            <a:r>
              <a:rPr lang="tr-TR" noProof="1"/>
              <a:t>İkinci düzey</a:t>
            </a:r>
          </a:p>
          <a:p>
            <a:pPr lvl="2" rtl="0"/>
            <a:r>
              <a:rPr lang="tr-TR" noProof="1"/>
              <a:t>Üçüncü düzey</a:t>
            </a:r>
          </a:p>
          <a:p>
            <a:pPr lvl="3" rtl="0"/>
            <a:r>
              <a:rPr lang="tr-TR" noProof="1"/>
              <a:t>Dördüncü düzey</a:t>
            </a:r>
          </a:p>
          <a:p>
            <a:pPr lvl="4" rtl="0"/>
            <a:r>
              <a:rPr lang="tr-TR" noProof="1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73DF4A9-B5C4-4586-82FA-C6F3DE40A9CD}" type="datetime1">
              <a:rPr lang="tr-TR" noProof="1" dirty="0" smtClean="0"/>
              <a:t>11.04.2022</a:t>
            </a:fld>
            <a:endParaRPr lang="tr-TR" noProof="1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noProof="1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1" dirty="0" smtClean="0"/>
              <a:t>‹#›</a:t>
            </a:fld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Obilet Web App</a:t>
            </a:r>
            <a:endParaRPr lang="tr-TR" noProof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tr-TR" noProof="1" smtClean="0"/>
              <a:t>Yasemin ÇERÇİ</a:t>
            </a:r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Katmanlar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 rtlCol="0">
            <a:normAutofit fontScale="92500" lnSpcReduction="20000"/>
          </a:bodyPr>
          <a:lstStyle/>
          <a:p>
            <a:r>
              <a:rPr lang="tr-TR" dirty="0"/>
              <a:t> </a:t>
            </a:r>
            <a:r>
              <a:rPr lang="tr-TR" dirty="0"/>
              <a:t> </a:t>
            </a:r>
            <a:r>
              <a:rPr lang="tr-TR" dirty="0" smtClean="0"/>
              <a:t>1-Api </a:t>
            </a:r>
            <a:r>
              <a:rPr lang="tr-TR" dirty="0"/>
              <a:t>Katmanı : Obilet.com </a:t>
            </a:r>
            <a:r>
              <a:rPr lang="tr-TR" dirty="0" err="1"/>
              <a:t>apisine</a:t>
            </a:r>
            <a:r>
              <a:rPr lang="tr-TR" dirty="0"/>
              <a:t> bağlantı kurulan katmandır</a:t>
            </a:r>
            <a:r>
              <a:rPr lang="tr-TR" dirty="0" smtClean="0"/>
              <a:t>.</a:t>
            </a:r>
          </a:p>
          <a:p>
            <a:r>
              <a:rPr lang="tr-TR" dirty="0"/>
              <a:t>2</a:t>
            </a:r>
            <a:r>
              <a:rPr lang="tr-TR" dirty="0" smtClean="0"/>
              <a:t>-Core Katmanı : </a:t>
            </a:r>
            <a:r>
              <a:rPr lang="tr-TR" dirty="0" err="1" smtClean="0"/>
              <a:t>Result</a:t>
            </a:r>
            <a:r>
              <a:rPr lang="tr-TR" dirty="0" smtClean="0"/>
              <a:t> </a:t>
            </a:r>
            <a:r>
              <a:rPr lang="tr-TR" dirty="0" err="1"/>
              <a:t>base</a:t>
            </a:r>
            <a:r>
              <a:rPr lang="tr-TR" dirty="0"/>
              <a:t> </a:t>
            </a:r>
            <a:r>
              <a:rPr lang="tr-TR" dirty="0" err="1"/>
              <a:t>classlar</a:t>
            </a:r>
            <a:r>
              <a:rPr lang="tr-TR" dirty="0"/>
              <a:t> </a:t>
            </a:r>
            <a:r>
              <a:rPr lang="tr-TR" dirty="0"/>
              <a:t>,</a:t>
            </a:r>
            <a:r>
              <a:rPr lang="tr-TR" dirty="0" smtClean="0"/>
              <a:t>Projenin her yerinde </a:t>
            </a:r>
            <a:r>
              <a:rPr lang="tr-TR" dirty="0"/>
              <a:t>kullanılabilecek </a:t>
            </a:r>
            <a:r>
              <a:rPr lang="tr-TR" dirty="0" err="1"/>
              <a:t>methodlar</a:t>
            </a:r>
            <a:r>
              <a:rPr lang="tr-TR" dirty="0"/>
              <a:t> bu katmanda bulunmaktadır.</a:t>
            </a:r>
          </a:p>
          <a:p>
            <a:r>
              <a:rPr lang="tr-TR" dirty="0" smtClean="0"/>
              <a:t>3-Models Katmanı : </a:t>
            </a:r>
            <a:r>
              <a:rPr lang="tr-TR" dirty="0"/>
              <a:t>Uygulamada  kullanılan modellerin ve </a:t>
            </a:r>
            <a:r>
              <a:rPr lang="tr-TR" dirty="0" err="1"/>
              <a:t>enumların</a:t>
            </a:r>
            <a:r>
              <a:rPr lang="tr-TR" dirty="0"/>
              <a:t> bulunduğu katmandır.</a:t>
            </a:r>
          </a:p>
          <a:p>
            <a:r>
              <a:rPr lang="tr-TR" dirty="0"/>
              <a:t>   4-Service </a:t>
            </a:r>
            <a:r>
              <a:rPr lang="tr-TR" dirty="0" smtClean="0"/>
              <a:t>Katmanı : İş </a:t>
            </a:r>
            <a:r>
              <a:rPr lang="tr-TR" dirty="0"/>
              <a:t>akışlarının olduğu katmandır </a:t>
            </a:r>
            <a:r>
              <a:rPr lang="tr-TR" dirty="0" err="1"/>
              <a:t>controller</a:t>
            </a:r>
            <a:r>
              <a:rPr lang="tr-TR" dirty="0"/>
              <a:t> ile </a:t>
            </a:r>
            <a:r>
              <a:rPr lang="tr-TR" dirty="0" err="1"/>
              <a:t>repository</a:t>
            </a:r>
            <a:r>
              <a:rPr lang="tr-TR" dirty="0"/>
              <a:t> arasında ki  ara katmandır.</a:t>
            </a:r>
          </a:p>
          <a:p>
            <a:r>
              <a:rPr lang="tr-TR" dirty="0"/>
              <a:t>   5- UI Katmanı </a:t>
            </a:r>
            <a:r>
              <a:rPr lang="tr-TR" dirty="0" err="1"/>
              <a:t>css,js</a:t>
            </a:r>
            <a:r>
              <a:rPr lang="tr-TR" dirty="0"/>
              <a:t> html projenin </a:t>
            </a:r>
            <a:r>
              <a:rPr lang="tr-TR" dirty="0" err="1"/>
              <a:t>arayüzünün</a:t>
            </a:r>
            <a:r>
              <a:rPr lang="tr-TR" dirty="0"/>
              <a:t> bulunduğu katmandır.</a:t>
            </a:r>
            <a:endParaRPr lang="tr-TR" noProof="1"/>
          </a:p>
          <a:p>
            <a:pPr rtl="0"/>
            <a:endParaRPr lang="tr-TR" noProof="1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15" y="1781259"/>
            <a:ext cx="3754742" cy="265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Api Katmanı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47584" y="1771136"/>
            <a:ext cx="3692611" cy="4502250"/>
          </a:xfrm>
        </p:spPr>
        <p:txBody>
          <a:bodyPr rtlCol="0">
            <a:normAutofit/>
          </a:bodyPr>
          <a:lstStyle/>
          <a:p>
            <a:r>
              <a:rPr lang="tr-TR" dirty="0" err="1" smtClean="0"/>
              <a:t>Api</a:t>
            </a:r>
            <a:r>
              <a:rPr lang="tr-TR" dirty="0" smtClean="0"/>
              <a:t> katmanında http post bağlantıları </a:t>
            </a:r>
            <a:r>
              <a:rPr lang="tr-TR" dirty="0" err="1" smtClean="0"/>
              <a:t>yapıldı.Response</a:t>
            </a:r>
            <a:r>
              <a:rPr lang="tr-TR" dirty="0" smtClean="0"/>
              <a:t> ve </a:t>
            </a:r>
            <a:r>
              <a:rPr lang="tr-TR" dirty="0" err="1" smtClean="0"/>
              <a:t>Result</a:t>
            </a:r>
            <a:r>
              <a:rPr lang="tr-TR" dirty="0" smtClean="0"/>
              <a:t> Base Modelleri oluşturuldu.</a:t>
            </a:r>
            <a:r>
              <a:rPr lang="tr-TR" dirty="0"/>
              <a:t> </a:t>
            </a:r>
            <a:r>
              <a:rPr lang="tr-TR" dirty="0" err="1" smtClean="0"/>
              <a:t>Api</a:t>
            </a:r>
            <a:r>
              <a:rPr lang="tr-TR" dirty="0" smtClean="0"/>
              <a:t> için </a:t>
            </a:r>
            <a:r>
              <a:rPr lang="tr-TR" dirty="0"/>
              <a:t>referans tutucuları olarak </a:t>
            </a:r>
            <a:r>
              <a:rPr lang="tr-TR" dirty="0" err="1"/>
              <a:t>interfacelerini</a:t>
            </a:r>
            <a:r>
              <a:rPr lang="tr-TR" dirty="0"/>
              <a:t> oluşturup, </a:t>
            </a:r>
            <a:r>
              <a:rPr lang="tr-TR" dirty="0" err="1"/>
              <a:t>dipendency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ile </a:t>
            </a:r>
            <a:r>
              <a:rPr lang="tr-TR" dirty="0" err="1"/>
              <a:t>startup</a:t>
            </a:r>
            <a:r>
              <a:rPr lang="tr-TR" dirty="0"/>
              <a:t> dosyasına </a:t>
            </a:r>
            <a:r>
              <a:rPr lang="tr-TR" dirty="0" smtClean="0"/>
              <a:t>tanıtıldı.</a:t>
            </a:r>
            <a:endParaRPr lang="tr-TR" noProof="1"/>
          </a:p>
          <a:p>
            <a:pPr rtl="0"/>
            <a:endParaRPr lang="tr-TR" noProof="1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24" y="1487662"/>
            <a:ext cx="6960974" cy="238541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324" y="4258454"/>
            <a:ext cx="6960974" cy="19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3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Core Katmanı,Model Katmanı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57647" y="4091029"/>
            <a:ext cx="5723239" cy="2153252"/>
          </a:xfrm>
        </p:spPr>
        <p:txBody>
          <a:bodyPr rtlCol="0">
            <a:normAutofit/>
          </a:bodyPr>
          <a:lstStyle/>
          <a:p>
            <a:pPr fontAlgn="base"/>
            <a:r>
              <a:rPr lang="tr-TR" dirty="0"/>
              <a:t> </a:t>
            </a:r>
            <a:r>
              <a:rPr lang="tr-TR" dirty="0" err="1" smtClean="0"/>
              <a:t>UIControllerda</a:t>
            </a:r>
            <a:r>
              <a:rPr lang="tr-TR" dirty="0"/>
              <a:t>, Service ve </a:t>
            </a:r>
            <a:r>
              <a:rPr lang="tr-TR" dirty="0" err="1"/>
              <a:t>Repository</a:t>
            </a:r>
            <a:r>
              <a:rPr lang="tr-TR" dirty="0"/>
              <a:t> katmanında </a:t>
            </a:r>
            <a:r>
              <a:rPr lang="tr-TR" dirty="0" smtClean="0"/>
              <a:t>kullanılan </a:t>
            </a:r>
            <a:r>
              <a:rPr lang="tr-TR" dirty="0" err="1" smtClean="0"/>
              <a:t>Request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Response</a:t>
            </a:r>
            <a:r>
              <a:rPr lang="tr-TR" dirty="0"/>
              <a:t> </a:t>
            </a:r>
            <a:r>
              <a:rPr lang="tr-TR" dirty="0" smtClean="0"/>
              <a:t>modellerin, bulunduğu katmandır</a:t>
            </a:r>
            <a:endParaRPr lang="tr-TR" noProof="1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491" y="1569821"/>
            <a:ext cx="3440722" cy="231019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491" y="4182375"/>
            <a:ext cx="3535995" cy="2061906"/>
          </a:xfrm>
          <a:prstGeom prst="rect">
            <a:avLst/>
          </a:prstGeom>
        </p:spPr>
      </p:pic>
      <p:sp>
        <p:nvSpPr>
          <p:cNvPr id="8" name="İçerik Yer Tutucusu 2"/>
          <p:cNvSpPr txBox="1">
            <a:spLocks/>
          </p:cNvSpPr>
          <p:nvPr/>
        </p:nvSpPr>
        <p:spPr>
          <a:xfrm>
            <a:off x="957647" y="1825625"/>
            <a:ext cx="5723239" cy="230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tr-TR" dirty="0" smtClean="0"/>
              <a:t> </a:t>
            </a:r>
            <a:r>
              <a:rPr lang="tr-TR" dirty="0" err="1" smtClean="0"/>
              <a:t>Extension</a:t>
            </a:r>
            <a:r>
              <a:rPr lang="tr-TR" dirty="0" smtClean="0"/>
              <a:t> klasöründe </a:t>
            </a:r>
            <a:r>
              <a:rPr lang="tr-TR" dirty="0" err="1" smtClean="0"/>
              <a:t>Enum</a:t>
            </a:r>
            <a:r>
              <a:rPr lang="tr-TR" dirty="0" smtClean="0"/>
              <a:t> tanım değerlerini almak için </a:t>
            </a:r>
            <a:r>
              <a:rPr lang="tr-TR" dirty="0" err="1" smtClean="0"/>
              <a:t>GetDescription</a:t>
            </a:r>
            <a:r>
              <a:rPr lang="tr-TR" dirty="0" smtClean="0"/>
              <a:t> </a:t>
            </a:r>
            <a:r>
              <a:rPr lang="tr-TR" dirty="0" err="1" smtClean="0"/>
              <a:t>extension</a:t>
            </a:r>
            <a:r>
              <a:rPr lang="tr-TR" dirty="0" smtClean="0"/>
              <a:t> metodu bulunmaktadır.</a:t>
            </a:r>
          </a:p>
          <a:p>
            <a:pPr fontAlgn="base"/>
            <a:r>
              <a:rPr lang="tr-TR" dirty="0" smtClean="0"/>
              <a:t>İşlem sonuçlarının durumlarına göre kullanılacak </a:t>
            </a:r>
            <a:r>
              <a:rPr lang="tr-TR" dirty="0" err="1" smtClean="0"/>
              <a:t>Result</a:t>
            </a:r>
            <a:r>
              <a:rPr lang="tr-TR" dirty="0" smtClean="0"/>
              <a:t> tipleri Utilities&gt;</a:t>
            </a:r>
            <a:r>
              <a:rPr lang="tr-TR" dirty="0" err="1" smtClean="0"/>
              <a:t>Results</a:t>
            </a:r>
            <a:r>
              <a:rPr lang="tr-TR" dirty="0" smtClean="0"/>
              <a:t> klasöründe bulunmaktadır.</a:t>
            </a:r>
          </a:p>
          <a:p>
            <a:endParaRPr lang="tr-TR" noProof="1"/>
          </a:p>
        </p:txBody>
      </p:sp>
    </p:spTree>
    <p:extLst>
      <p:ext uri="{BB962C8B-B14F-4D97-AF65-F5344CB8AC3E}">
        <p14:creationId xmlns:p14="http://schemas.microsoft.com/office/powerpoint/2010/main" val="319280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Services Katmanı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13037" y="1639330"/>
            <a:ext cx="4118919" cy="3904735"/>
          </a:xfrm>
        </p:spPr>
        <p:txBody>
          <a:bodyPr rtlCol="0">
            <a:normAutofit fontScale="77500" lnSpcReduction="20000"/>
          </a:bodyPr>
          <a:lstStyle/>
          <a:p>
            <a:pPr fontAlgn="base"/>
            <a:r>
              <a:rPr lang="tr-TR" dirty="0"/>
              <a:t>Mantıksal işlemlerin yapılması planlandığı katmandır.</a:t>
            </a:r>
          </a:p>
          <a:p>
            <a:pPr fontAlgn="base"/>
            <a:r>
              <a:rPr lang="tr-TR" dirty="0" err="1"/>
              <a:t>Interfaceleri</a:t>
            </a:r>
            <a:r>
              <a:rPr lang="tr-TR" dirty="0"/>
              <a:t>, </a:t>
            </a:r>
            <a:r>
              <a:rPr lang="tr-TR" dirty="0" err="1"/>
              <a:t>Concrete</a:t>
            </a:r>
            <a:r>
              <a:rPr lang="tr-TR" dirty="0"/>
              <a:t> dosyaları mevcuttur. </a:t>
            </a:r>
            <a:r>
              <a:rPr lang="tr-TR" dirty="0" err="1"/>
              <a:t>Startup</a:t>
            </a:r>
            <a:r>
              <a:rPr lang="tr-TR" dirty="0"/>
              <a:t> dosyasında </a:t>
            </a:r>
            <a:r>
              <a:rPr lang="tr-TR" dirty="0" err="1"/>
              <a:t>Dependency</a:t>
            </a:r>
            <a:r>
              <a:rPr lang="tr-TR" dirty="0"/>
              <a:t> </a:t>
            </a:r>
            <a:r>
              <a:rPr lang="tr-TR" dirty="0" err="1"/>
              <a:t>Injection</a:t>
            </a:r>
            <a:r>
              <a:rPr lang="tr-TR" dirty="0"/>
              <a:t> </a:t>
            </a:r>
            <a:r>
              <a:rPr lang="tr-TR" dirty="0" err="1"/>
              <a:t>AddSingleton</a:t>
            </a:r>
            <a:r>
              <a:rPr lang="tr-TR" dirty="0"/>
              <a:t> olarak tanıtılmıştır. </a:t>
            </a:r>
          </a:p>
          <a:p>
            <a:pPr fontAlgn="base"/>
            <a:r>
              <a:rPr lang="tr-TR" dirty="0"/>
              <a:t>Controller-&gt; Service -&gt; </a:t>
            </a:r>
            <a:r>
              <a:rPr lang="tr-TR" dirty="0" err="1" smtClean="0"/>
              <a:t>Api</a:t>
            </a:r>
            <a:r>
              <a:rPr lang="tr-TR" dirty="0" smtClean="0"/>
              <a:t> şeklindeki </a:t>
            </a:r>
            <a:r>
              <a:rPr lang="tr-TR" dirty="0"/>
              <a:t>sıralamada ara katmanda aldığı isteği, istenen değere göre </a:t>
            </a:r>
            <a:r>
              <a:rPr lang="tr-TR" dirty="0" err="1" smtClean="0"/>
              <a:t>Api’ye</a:t>
            </a:r>
            <a:r>
              <a:rPr lang="tr-TR" dirty="0" smtClean="0"/>
              <a:t> ulaştırır</a:t>
            </a:r>
            <a:r>
              <a:rPr lang="tr-TR" dirty="0"/>
              <a:t>. </a:t>
            </a:r>
            <a:r>
              <a:rPr lang="tr-TR" dirty="0" err="1"/>
              <a:t>Metodlar</a:t>
            </a:r>
            <a:r>
              <a:rPr lang="tr-TR" dirty="0"/>
              <a:t> </a:t>
            </a:r>
            <a:r>
              <a:rPr lang="tr-TR" dirty="0" err="1" smtClean="0"/>
              <a:t>Result</a:t>
            </a:r>
            <a:r>
              <a:rPr lang="tr-TR" dirty="0" smtClean="0"/>
              <a:t> </a:t>
            </a:r>
            <a:r>
              <a:rPr lang="tr-TR" dirty="0"/>
              <a:t>türlerinde cevap döner.</a:t>
            </a:r>
          </a:p>
          <a:p>
            <a:pPr fontAlgn="base"/>
            <a:r>
              <a:rPr lang="tr-TR" dirty="0" err="1"/>
              <a:t>Controllerlarda</a:t>
            </a:r>
            <a:r>
              <a:rPr lang="tr-TR" dirty="0"/>
              <a:t> service </a:t>
            </a:r>
            <a:r>
              <a:rPr lang="tr-TR" dirty="0" err="1"/>
              <a:t>interfaceleri</a:t>
            </a:r>
            <a:r>
              <a:rPr lang="tr-TR" dirty="0"/>
              <a:t> üzerinden işlem yapılır.</a:t>
            </a:r>
          </a:p>
          <a:p>
            <a:pPr fontAlgn="base"/>
            <a:r>
              <a:rPr lang="tr-TR" dirty="0"/>
              <a:t>Service dosyaları </a:t>
            </a:r>
            <a:r>
              <a:rPr lang="tr-TR" dirty="0" err="1" smtClean="0"/>
              <a:t>Api</a:t>
            </a:r>
            <a:r>
              <a:rPr lang="tr-TR" dirty="0" smtClean="0"/>
              <a:t> </a:t>
            </a:r>
            <a:r>
              <a:rPr lang="tr-TR" dirty="0" err="1" smtClean="0"/>
              <a:t>interfacelerini</a:t>
            </a:r>
            <a:r>
              <a:rPr lang="tr-TR" dirty="0" smtClean="0"/>
              <a:t> </a:t>
            </a:r>
            <a:r>
              <a:rPr lang="tr-TR" dirty="0"/>
              <a:t>barındırarak </a:t>
            </a:r>
            <a:r>
              <a:rPr lang="tr-TR" dirty="0" err="1" smtClean="0"/>
              <a:t>apiye</a:t>
            </a:r>
            <a:r>
              <a:rPr lang="tr-TR" dirty="0" smtClean="0"/>
              <a:t> ulaşır</a:t>
            </a:r>
            <a:r>
              <a:rPr lang="tr-TR" dirty="0"/>
              <a:t>.</a:t>
            </a:r>
          </a:p>
          <a:p>
            <a:pPr rtl="0"/>
            <a:endParaRPr lang="tr-TR" noProof="1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129" y="1500316"/>
            <a:ext cx="7293833" cy="324467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129" y="4940386"/>
            <a:ext cx="7359736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3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UI Katmanı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4876800" cy="4447761"/>
          </a:xfrm>
        </p:spPr>
        <p:txBody>
          <a:bodyPr rtlCol="0">
            <a:normAutofit/>
          </a:bodyPr>
          <a:lstStyle/>
          <a:p>
            <a:r>
              <a:rPr lang="tr-TR" dirty="0" err="1"/>
              <a:t>Models</a:t>
            </a:r>
            <a:r>
              <a:rPr lang="tr-TR" dirty="0"/>
              <a:t> klasöründe sadece </a:t>
            </a:r>
            <a:r>
              <a:rPr lang="tr-TR" dirty="0" err="1"/>
              <a:t>ui</a:t>
            </a:r>
            <a:r>
              <a:rPr lang="tr-TR" dirty="0"/>
              <a:t> katmanında kullanılan </a:t>
            </a:r>
            <a:r>
              <a:rPr lang="tr-TR" dirty="0" err="1"/>
              <a:t>viewmodeller</a:t>
            </a:r>
            <a:r>
              <a:rPr lang="tr-TR" dirty="0"/>
              <a:t> bulunmaktadır</a:t>
            </a:r>
            <a:r>
              <a:rPr lang="tr-TR" dirty="0" smtClean="0"/>
              <a:t>.</a:t>
            </a:r>
          </a:p>
          <a:p>
            <a:r>
              <a:rPr lang="tr-TR" noProof="1" smtClean="0"/>
              <a:t>Helpers Klosöründe InMemoryCache get set ve delete methodlarının buluduğu yapı vardır.</a:t>
            </a:r>
          </a:p>
          <a:p>
            <a:r>
              <a:rPr lang="tr-TR" noProof="1"/>
              <a:t>w</a:t>
            </a:r>
            <a:r>
              <a:rPr lang="tr-TR" noProof="1" smtClean="0"/>
              <a:t>wwroot altında PageJs klosöründe sayfaların kullandığı javascript dosyası bulunmaktadır.</a:t>
            </a:r>
            <a:endParaRPr lang="tr-TR" noProof="1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25" y="1512674"/>
            <a:ext cx="3792367" cy="46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8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UI Katmanı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37038"/>
            <a:ext cx="9343768" cy="1210962"/>
          </a:xfrm>
        </p:spPr>
        <p:txBody>
          <a:bodyPr rtlCol="0">
            <a:normAutofit/>
          </a:bodyPr>
          <a:lstStyle/>
          <a:p>
            <a:r>
              <a:rPr lang="tr-TR" dirty="0" err="1" smtClean="0"/>
              <a:t>Controllerın</a:t>
            </a:r>
            <a:r>
              <a:rPr lang="tr-TR" dirty="0" smtClean="0"/>
              <a:t> yapıcı fonksiyonu </a:t>
            </a:r>
            <a:r>
              <a:rPr lang="tr-TR" dirty="0"/>
              <a:t>(</a:t>
            </a:r>
            <a:r>
              <a:rPr lang="tr-TR" dirty="0" err="1"/>
              <a:t>constructor</a:t>
            </a:r>
            <a:r>
              <a:rPr lang="tr-TR" dirty="0"/>
              <a:t>) aracılığıyla </a:t>
            </a:r>
            <a:r>
              <a:rPr lang="tr-TR" dirty="0" smtClean="0"/>
              <a:t>ilgili servisler </a:t>
            </a:r>
            <a:r>
              <a:rPr lang="tr-TR" dirty="0" err="1" smtClean="0"/>
              <a:t>controllera</a:t>
            </a:r>
            <a:r>
              <a:rPr lang="tr-TR" dirty="0" smtClean="0"/>
              <a:t> </a:t>
            </a:r>
            <a:r>
              <a:rPr lang="tr-TR" dirty="0" err="1"/>
              <a:t>injection</a:t>
            </a:r>
            <a:r>
              <a:rPr lang="tr-TR" dirty="0"/>
              <a:t> </a:t>
            </a:r>
            <a:r>
              <a:rPr lang="tr-TR" dirty="0" smtClean="0"/>
              <a:t>edilir ve İhtiyaç duyulan tüm </a:t>
            </a:r>
            <a:r>
              <a:rPr lang="tr-TR" dirty="0" err="1" smtClean="0"/>
              <a:t>methodlarda</a:t>
            </a:r>
            <a:r>
              <a:rPr lang="tr-TR" dirty="0" smtClean="0"/>
              <a:t> kullanılabilir.</a:t>
            </a: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65" y="2734962"/>
            <a:ext cx="11972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3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Startup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3964459" cy="4447761"/>
          </a:xfrm>
        </p:spPr>
        <p:txBody>
          <a:bodyPr rtlCol="0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Interfacelerimizi</a:t>
            </a:r>
            <a:r>
              <a:rPr lang="tr-TR" dirty="0" smtClean="0"/>
              <a:t> </a:t>
            </a:r>
            <a:r>
              <a:rPr lang="tr-TR" dirty="0"/>
              <a:t>ve onlardan türetip kullanmak istediğimiz somut </a:t>
            </a:r>
            <a:r>
              <a:rPr lang="tr-TR" dirty="0" smtClean="0"/>
              <a:t>sınıfları, </a:t>
            </a:r>
            <a:r>
              <a:rPr lang="tr-TR" dirty="0"/>
              <a:t>proje derlendiğinde sadece bir örneğini oluşturması için </a:t>
            </a:r>
            <a:r>
              <a:rPr lang="tr-TR" dirty="0" err="1"/>
              <a:t>AddSingleton</a:t>
            </a:r>
            <a:r>
              <a:rPr lang="tr-TR" dirty="0"/>
              <a:t> olarak </a:t>
            </a:r>
            <a:r>
              <a:rPr lang="tr-TR" dirty="0" smtClean="0"/>
              <a:t>eklendi.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HttpContextAccessor</a:t>
            </a:r>
            <a:r>
              <a:rPr lang="tr-TR" dirty="0"/>
              <a:t> u ayağa kaldırmak için </a:t>
            </a:r>
            <a:r>
              <a:rPr lang="tr-TR" dirty="0" err="1"/>
              <a:t>Configure</a:t>
            </a:r>
            <a:r>
              <a:rPr lang="tr-TR" dirty="0"/>
              <a:t> metodunu ekledik</a:t>
            </a:r>
            <a:r>
              <a:rPr lang="tr-T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Controller tarafında hata mesajlarını </a:t>
            </a:r>
            <a:r>
              <a:rPr lang="tr-TR" dirty="0" err="1" smtClean="0"/>
              <a:t>göstemek</a:t>
            </a:r>
            <a:r>
              <a:rPr lang="tr-TR" dirty="0" smtClean="0"/>
              <a:t> için </a:t>
            </a:r>
            <a:r>
              <a:rPr lang="tr-TR" dirty="0" err="1" smtClean="0"/>
              <a:t>Notify</a:t>
            </a:r>
            <a:r>
              <a:rPr lang="tr-TR" dirty="0" smtClean="0"/>
              <a:t> eklendi.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noProof="1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695" y="1430193"/>
            <a:ext cx="6891361" cy="51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7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1" smtClean="0"/>
              <a:t>PageJs(Index)</a:t>
            </a:r>
            <a:endParaRPr lang="tr-TR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4"/>
            <a:ext cx="3964459" cy="4447761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Index sayfasında kullanılan tüm </a:t>
            </a:r>
            <a:r>
              <a:rPr lang="tr-TR" dirty="0" err="1" smtClean="0"/>
              <a:t>javascriptler</a:t>
            </a:r>
            <a:r>
              <a:rPr lang="tr-TR" dirty="0" smtClean="0"/>
              <a:t>  daha okunabilir olması amacı ile  yandaki gibi düzenlenmiştir.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/>
              <a:t>Sayfa her yenilendiğinde  </a:t>
            </a:r>
            <a:r>
              <a:rPr lang="tr-TR" dirty="0" err="1" smtClean="0"/>
              <a:t>script</a:t>
            </a:r>
            <a:r>
              <a:rPr lang="tr-TR" dirty="0" smtClean="0"/>
              <a:t> </a:t>
            </a:r>
            <a:r>
              <a:rPr lang="tr-TR" dirty="0" err="1" smtClean="0"/>
              <a:t>tagının</a:t>
            </a:r>
            <a:r>
              <a:rPr lang="tr-TR" dirty="0" smtClean="0"/>
              <a:t> tekrardan yüklenmemesi için ayrı bir dosya olarak kaydedilmiştir.</a:t>
            </a:r>
            <a:endParaRPr lang="tr-TR" dirty="0"/>
          </a:p>
          <a:p>
            <a:r>
              <a:rPr lang="tr-TR" dirty="0"/>
              <a:t/>
            </a:r>
            <a:br>
              <a:rPr lang="tr-TR" dirty="0"/>
            </a:br>
            <a:endParaRPr lang="tr-TR" noProof="1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889" y="1444416"/>
            <a:ext cx="48006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98973"/>
      </p:ext>
    </p:extLst>
  </p:cSld>
  <p:clrMapOvr>
    <a:masterClrMapping/>
  </p:clrMapOvr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919277_TF02923944.potx" id="{35CBB193-D1D9-47A9-A383-0FEFD74B1CFC}" vid="{442991E8-1CBF-495A-A448-F8BCC86295A7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PowerPoint’e Hoş Geldiniz</Template>
  <TotalTime>98</TotalTime>
  <Words>287</Words>
  <Application>Microsoft Office PowerPoint</Application>
  <PresentationFormat>Geniş ekran</PresentationFormat>
  <Paragraphs>44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HoşGeldinizBelgesi</vt:lpstr>
      <vt:lpstr>Obilet Web App</vt:lpstr>
      <vt:lpstr>Katmanlar</vt:lpstr>
      <vt:lpstr>Api Katmanı</vt:lpstr>
      <vt:lpstr>Core Katmanı,Model Katmanı</vt:lpstr>
      <vt:lpstr>Services Katmanı</vt:lpstr>
      <vt:lpstr>UI Katmanı</vt:lpstr>
      <vt:lpstr>UI Katmanı</vt:lpstr>
      <vt:lpstr>Startup</vt:lpstr>
      <vt:lpstr>PageJs(Index)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Obilet Web App</dc:title>
  <dc:creator>Yasemin</dc:creator>
  <cp:keywords/>
  <cp:lastModifiedBy>Yasemin</cp:lastModifiedBy>
  <cp:revision>7</cp:revision>
  <dcterms:created xsi:type="dcterms:W3CDTF">2022-04-11T17:41:30Z</dcterms:created>
  <dcterms:modified xsi:type="dcterms:W3CDTF">2022-04-11T19:19:42Z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