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5E47-0F8F-4544-B321-CF217887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E28EB8-7C05-419E-91F5-40FED454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4191E-34E5-4FD5-B46E-60076BAE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9E3F8-1015-4580-B816-DA3281F8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6F1A9-0775-40FA-AE40-66C2EA44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5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69514-42B5-4C01-97CE-4A759732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F3E6A-8B39-44DA-8E88-9E96F612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70F7F-C27D-407A-BBC7-3B502322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1FA27-08CB-4691-9A7F-F001366A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0623E-AF40-44F9-B985-1AD8D7AA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9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B91CDD-456D-4DDC-AA65-98ADE9F85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173E0-A31F-4729-B4A8-F09961908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1612E-AB6E-4EAA-A436-58FE69BF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5C16B-E317-4EB9-8351-5BC8FB73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EF4D5-65CE-4082-A314-95175806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1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43A9B-BF03-4074-B648-9EC8C695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98011-BC6D-413E-9F36-247997C2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D428-7839-4D6E-B4A4-01968BDC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B65E7-4B38-487D-82A4-AD19D41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7494F-EA30-4C70-9FF9-CDD11B6A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45F7E-C45C-4782-9077-4DE51E9C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5E493-7CA4-4029-A299-4887F3AF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C4A96-9DAC-4BE9-A9A0-A2C1CCB5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5E506-4FC1-4E6F-95B8-50F9CE6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007A7-3AC3-4CDA-A82C-C567F846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8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86033-2FB4-45CB-9282-42F7CADB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5EF41-AF81-4398-B643-30BD780C0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5858E-7289-401E-8C86-552E1A1A3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8650A-DB2F-4E7E-940A-C0239380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3E419-3CDC-44DF-A5C5-4B164CF7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B7BA5-D3D1-47D7-865A-35B7209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8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9003B-8EDB-4714-9FB7-7244F393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35BC-D729-4AD4-A627-C6C5355A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AA45E-466C-4D30-ABC5-43B40DFB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8FA6D-473F-43A3-A057-279B47081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B40DD-B03A-4BDD-821F-DF8CC6AB7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67DF10-32EB-4F7B-9994-53D22726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C01C7-6F5B-49C2-A57A-2B1ABD39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E0C0D9-CCD0-40E8-BD15-02FF7DF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198B6-1878-433F-BD78-CCCF299A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430C8-F20B-4BD2-A6D9-AE14F6CE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8ADF0-90EE-461D-9B68-696E124C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288059-58A4-45BE-8423-6B4C9928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9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AB7393-11B2-4303-81A4-93170652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090D16-0F5B-44AE-B4B7-A97F827B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42F622-5DD4-4549-9260-18AA95B0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6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33B5-6998-4898-80D6-C292582D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0457C-4BA0-409D-9F38-61BA9E52E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A7CFE-068E-4DF0-8D95-27849113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EA45F-A8E9-4AC7-84FD-CE63FA49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A3F99-0C2A-4152-BEB8-48738DB0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A1747-7A2F-43D2-8D00-9694E971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6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B3E5-9817-43ED-B523-0B6A5ADC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D123EB-C45A-4BD4-AF90-2EA336A16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5B37F8-CB8C-4694-88F8-E7CCC997E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C5670-7D29-4697-8278-71306CF5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F4293-5383-4647-8A5E-9841B720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9704C-1770-4A44-913D-1446534C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382F31-820D-4654-97B4-CFBD7A46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61F12-9BFA-4F17-8D28-07A4FCB7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DEE28-C4E3-4409-BEC9-98012A29F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544C-AD8B-4AA8-B3AD-B9650D845FA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3B039-A667-4F6D-A022-6AD196FA7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FA79C-7430-4D3B-A35C-57D01BF0A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846A-5D9F-4F2B-B373-FD5A1135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A0921D6-E5BF-4920-A9D2-2B1E2BAD9D68}"/>
              </a:ext>
            </a:extLst>
          </p:cNvPr>
          <p:cNvSpPr/>
          <p:nvPr/>
        </p:nvSpPr>
        <p:spPr>
          <a:xfrm>
            <a:off x="5377544" y="3050936"/>
            <a:ext cx="2782389" cy="756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7C15A-4C34-4B1A-A323-24BECAB76867}"/>
              </a:ext>
            </a:extLst>
          </p:cNvPr>
          <p:cNvSpPr/>
          <p:nvPr/>
        </p:nvSpPr>
        <p:spPr>
          <a:xfrm>
            <a:off x="222068" y="3050936"/>
            <a:ext cx="2782389" cy="756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5B380-97E2-49B5-93C4-ADBF21987B7C}"/>
              </a:ext>
            </a:extLst>
          </p:cNvPr>
          <p:cNvSpPr txBox="1"/>
          <p:nvPr/>
        </p:nvSpPr>
        <p:spPr>
          <a:xfrm>
            <a:off x="352697" y="444137"/>
            <a:ext cx="453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Component System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9B51DA-E0CB-4DE7-A079-6E73779B8FA5}"/>
              </a:ext>
            </a:extLst>
          </p:cNvPr>
          <p:cNvSpPr txBox="1"/>
          <p:nvPr/>
        </p:nvSpPr>
        <p:spPr>
          <a:xfrm>
            <a:off x="8159933" y="1720838"/>
            <a:ext cx="6979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Transform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MeshFilter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MeshRenderer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Lights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Atmosphere : in progress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18AA3-3273-4782-9AB0-6DA30A33AA36}"/>
              </a:ext>
            </a:extLst>
          </p:cNvPr>
          <p:cNvSpPr txBox="1"/>
          <p:nvPr/>
        </p:nvSpPr>
        <p:spPr>
          <a:xfrm>
            <a:off x="352697" y="3136608"/>
            <a:ext cx="453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GameObject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B7BB9D-374D-4561-9C5D-921A7A259F5E}"/>
              </a:ext>
            </a:extLst>
          </p:cNvPr>
          <p:cNvSpPr txBox="1"/>
          <p:nvPr/>
        </p:nvSpPr>
        <p:spPr>
          <a:xfrm>
            <a:off x="5723710" y="3136610"/>
            <a:ext cx="453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Component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414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E5ECA2-A22C-432F-8DEB-C5E6EFE8B328}"/>
              </a:ext>
            </a:extLst>
          </p:cNvPr>
          <p:cNvSpPr/>
          <p:nvPr/>
        </p:nvSpPr>
        <p:spPr>
          <a:xfrm>
            <a:off x="1071155" y="653143"/>
            <a:ext cx="979714" cy="4909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A7BE47-E4C8-44E4-B4F6-3FC1E5F33F95}"/>
              </a:ext>
            </a:extLst>
          </p:cNvPr>
          <p:cNvSpPr/>
          <p:nvPr/>
        </p:nvSpPr>
        <p:spPr>
          <a:xfrm>
            <a:off x="1071155" y="1800498"/>
            <a:ext cx="2285999" cy="938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RenderManager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E1613A7-5703-47FA-AA25-63BA1C128CF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61012" y="1144089"/>
            <a:ext cx="287383" cy="65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EF96496-5FE8-4C51-95B5-4D7DC0B75B47}"/>
              </a:ext>
            </a:extLst>
          </p:cNvPr>
          <p:cNvSpPr/>
          <p:nvPr/>
        </p:nvSpPr>
        <p:spPr>
          <a:xfrm>
            <a:off x="5242564" y="640082"/>
            <a:ext cx="1323701" cy="4909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CDB1F-E243-4980-989B-83B5A4DBF21F}"/>
              </a:ext>
            </a:extLst>
          </p:cNvPr>
          <p:cNvSpPr/>
          <p:nvPr/>
        </p:nvSpPr>
        <p:spPr>
          <a:xfrm>
            <a:off x="2240280" y="640082"/>
            <a:ext cx="1116874" cy="4909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1534E4-69E1-4BDB-90B8-8CBD3E7BA682}"/>
              </a:ext>
            </a:extLst>
          </p:cNvPr>
          <p:cNvSpPr/>
          <p:nvPr/>
        </p:nvSpPr>
        <p:spPr>
          <a:xfrm>
            <a:off x="3546565" y="653143"/>
            <a:ext cx="1116874" cy="4909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E714B97-6DF6-47B4-9221-48B0B00D87FF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2214155" y="1131028"/>
            <a:ext cx="584562" cy="66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02C5E89-AEB2-4594-9FAB-A234C09E4B26}"/>
              </a:ext>
            </a:extLst>
          </p:cNvPr>
          <p:cNvCxnSpPr>
            <a:cxnSpLocks/>
          </p:cNvCxnSpPr>
          <p:nvPr/>
        </p:nvCxnSpPr>
        <p:spPr>
          <a:xfrm flipH="1">
            <a:off x="2596243" y="1131028"/>
            <a:ext cx="1503319" cy="66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2C89CC8-1137-4E6E-BBAD-D1A6C6ADC0E0}"/>
              </a:ext>
            </a:extLst>
          </p:cNvPr>
          <p:cNvSpPr/>
          <p:nvPr/>
        </p:nvSpPr>
        <p:spPr>
          <a:xfrm>
            <a:off x="7010405" y="640082"/>
            <a:ext cx="1323701" cy="4909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FFC48E-C0E7-4DC8-8980-0E3D459492C2}"/>
              </a:ext>
            </a:extLst>
          </p:cNvPr>
          <p:cNvSpPr/>
          <p:nvPr/>
        </p:nvSpPr>
        <p:spPr>
          <a:xfrm>
            <a:off x="8900165" y="640082"/>
            <a:ext cx="1323701" cy="4909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1533D0-67EA-4231-B387-2145DF709865}"/>
              </a:ext>
            </a:extLst>
          </p:cNvPr>
          <p:cNvSpPr/>
          <p:nvPr/>
        </p:nvSpPr>
        <p:spPr>
          <a:xfrm>
            <a:off x="6025244" y="1787437"/>
            <a:ext cx="1503319" cy="6694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Material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F4E2C1-F6FB-4E5C-A0AE-7E36E824B06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776904" y="1124498"/>
            <a:ext cx="2783480" cy="66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03E11F-5004-4E66-8614-54DFC501B2A0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776904" y="1131028"/>
            <a:ext cx="895352" cy="65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7AB8030-57F5-45BB-9FFF-66D10D228C3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894616" y="1131028"/>
            <a:ext cx="882288" cy="65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0D6101-DBE2-4683-AAF7-980FF4855EEA}"/>
              </a:ext>
            </a:extLst>
          </p:cNvPr>
          <p:cNvSpPr/>
          <p:nvPr/>
        </p:nvSpPr>
        <p:spPr>
          <a:xfrm>
            <a:off x="5694319" y="3044195"/>
            <a:ext cx="2165167" cy="6694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Mesh_Renderer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24FF965-453E-4908-BC0C-133E33259F6C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6776903" y="2456907"/>
            <a:ext cx="1" cy="58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67339482-9D69-49A4-A313-035D3657F7B1}"/>
              </a:ext>
            </a:extLst>
          </p:cNvPr>
          <p:cNvSpPr/>
          <p:nvPr/>
        </p:nvSpPr>
        <p:spPr>
          <a:xfrm>
            <a:off x="8524063" y="3044195"/>
            <a:ext cx="2165167" cy="6694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MeshFilter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BEE8C60-2F20-4385-92F9-CEA5717CC27D}"/>
              </a:ext>
            </a:extLst>
          </p:cNvPr>
          <p:cNvSpPr/>
          <p:nvPr/>
        </p:nvSpPr>
        <p:spPr>
          <a:xfrm>
            <a:off x="7307315" y="4970423"/>
            <a:ext cx="1323702" cy="1234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Render</a:t>
            </a:r>
          </a:p>
          <a:p>
            <a:pPr algn="ctr"/>
            <a:r>
              <a:rPr lang="en-US" altLang="zh-CN" dirty="0"/>
              <a:t>An</a:t>
            </a:r>
          </a:p>
          <a:p>
            <a:pPr algn="ctr"/>
            <a:r>
              <a:rPr lang="en-US" altLang="zh-CN" dirty="0"/>
              <a:t>Object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240262D-1A34-4B54-9D10-24464E534AB5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6776903" y="3713665"/>
            <a:ext cx="1192263" cy="12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46AB50-88A3-433D-9654-01D497311951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969166" y="3713665"/>
            <a:ext cx="1637481" cy="125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A9E0E0-B7C7-4CD3-8318-640BFF222BBA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>
            <a:off x="4105002" y="1144089"/>
            <a:ext cx="2671901" cy="190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D6CB0D7-04F3-4B36-AC86-3D0410ADA32D}"/>
              </a:ext>
            </a:extLst>
          </p:cNvPr>
          <p:cNvSpPr txBox="1"/>
          <p:nvPr/>
        </p:nvSpPr>
        <p:spPr>
          <a:xfrm>
            <a:off x="5632541" y="3713665"/>
            <a:ext cx="20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:render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38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30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7</cp:revision>
  <dcterms:created xsi:type="dcterms:W3CDTF">2022-10-13T06:55:53Z</dcterms:created>
  <dcterms:modified xsi:type="dcterms:W3CDTF">2022-10-13T15:16:48Z</dcterms:modified>
</cp:coreProperties>
</file>