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9" r:id="rId4"/>
    <p:sldId id="270" r:id="rId5"/>
    <p:sldId id="271" r:id="rId6"/>
    <p:sldId id="273" r:id="rId7"/>
    <p:sldId id="275" r:id="rId8"/>
    <p:sldId id="276" r:id="rId9"/>
    <p:sldId id="277" r:id="rId10"/>
    <p:sldId id="278" r:id="rId11"/>
    <p:sldId id="274" r:id="rId12"/>
    <p:sldId id="272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60"/>
  </p:normalViewPr>
  <p:slideViewPr>
    <p:cSldViewPr snapToGrid="0">
      <p:cViewPr>
        <p:scale>
          <a:sx n="70" d="100"/>
          <a:sy n="70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19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37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89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5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39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74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7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0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9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74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5776E6-0CFD-4D83-AF9C-1946DA0175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C1C0DC-15D5-4052-87CA-7EE89C708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9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Process</a:t>
            </a:r>
          </a:p>
          <a:p>
            <a:pPr algn="ctr"/>
            <a:r>
              <a:rPr lang="en-US" sz="2400"/>
              <a:t>descriptions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17713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Include 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41423" y="3548735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Plan driven</a:t>
            </a:r>
          </a:p>
          <a:p>
            <a:pPr algn="ctr"/>
            <a:r>
              <a:rPr lang="en-US" sz="2000" dirty="0"/>
              <a:t>and</a:t>
            </a:r>
          </a:p>
          <a:p>
            <a:pPr algn="ctr"/>
            <a:r>
              <a:rPr lang="en-US" sz="2000" dirty="0"/>
              <a:t>Agile processes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97C967-E406-4AB9-97E7-56DED77EE87A}"/>
              </a:ext>
            </a:extLst>
          </p:cNvPr>
          <p:cNvSpPr/>
          <p:nvPr/>
        </p:nvSpPr>
        <p:spPr>
          <a:xfrm>
            <a:off x="41423" y="4920331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models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042571-B0F0-4731-AA9B-383E424A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66" y="1447862"/>
            <a:ext cx="8780491" cy="36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</a:t>
            </a:r>
            <a:r>
              <a:rPr lang="en-US" sz="2000"/>
              <a:t>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F9F6BC-909F-4E4F-B1E5-4A217182172C}"/>
              </a:ext>
            </a:extLst>
          </p:cNvPr>
          <p:cNvSpPr/>
          <p:nvPr/>
        </p:nvSpPr>
        <p:spPr>
          <a:xfrm>
            <a:off x="2436278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Requirements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E50CA4-9C2C-47C8-8F3A-D3FB38973C6A}"/>
              </a:ext>
            </a:extLst>
          </p:cNvPr>
          <p:cNvSpPr/>
          <p:nvPr/>
        </p:nvSpPr>
        <p:spPr>
          <a:xfrm>
            <a:off x="416225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Design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795CE1-77D5-4E68-9F17-B0761F4D6DD5}"/>
              </a:ext>
            </a:extLst>
          </p:cNvPr>
          <p:cNvSpPr/>
          <p:nvPr/>
        </p:nvSpPr>
        <p:spPr>
          <a:xfrm>
            <a:off x="5908199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Implementation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BDA608C-C0CA-49CA-BCC6-5B925A5F8C06}"/>
              </a:ext>
            </a:extLst>
          </p:cNvPr>
          <p:cNvSpPr/>
          <p:nvPr/>
        </p:nvSpPr>
        <p:spPr>
          <a:xfrm>
            <a:off x="7684064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Testing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F430D4F-4DDD-433E-8CF6-B71250F8FC96}"/>
              </a:ext>
            </a:extLst>
          </p:cNvPr>
          <p:cNvSpPr/>
          <p:nvPr/>
        </p:nvSpPr>
        <p:spPr>
          <a:xfrm>
            <a:off x="9459929" y="627052"/>
            <a:ext cx="1801629" cy="7061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dk1"/>
                </a:solidFill>
              </a:rPr>
              <a:t>Maintenance</a:t>
            </a:r>
            <a:endParaRPr lang="es-MX" sz="1600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7D506A-D2DA-443E-B28F-C3F4DFA2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94" y="1610436"/>
            <a:ext cx="8692097" cy="43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Phases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48B9E9-8455-4315-B3B3-D14E646C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82" y="951517"/>
            <a:ext cx="8724049" cy="49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Incremental development</a:t>
            </a:r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</a:rPr>
              <a:t>Waterfall </a:t>
            </a:r>
            <a:r>
              <a:rPr lang="en-US" sz="2000" dirty="0">
                <a:solidFill>
                  <a:schemeClr val="lt1"/>
                </a:solidFill>
              </a:rPr>
              <a:t>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 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5E4DFC-8ECA-4E03-9FA3-BACF245B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17" y="788836"/>
            <a:ext cx="8809887" cy="48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Incremental development</a:t>
            </a:r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</a:rPr>
              <a:t>Waterfall </a:t>
            </a:r>
            <a:r>
              <a:rPr lang="en-US" sz="2000" dirty="0">
                <a:solidFill>
                  <a:schemeClr val="lt1"/>
                </a:solidFill>
              </a:rPr>
              <a:t>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Benefits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BA4E89-A7A4-4628-AAEC-CE055EA1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93" y="2300287"/>
            <a:ext cx="87058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Incremental development</a:t>
            </a:r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</a:rPr>
              <a:t>Waterfall </a:t>
            </a:r>
            <a:r>
              <a:rPr lang="en-US" sz="2000" dirty="0">
                <a:solidFill>
                  <a:schemeClr val="lt1"/>
                </a:solidFill>
              </a:rPr>
              <a:t>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Benefits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BE66FF2-2492-4DC4-AA63-D7F4CD77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13" y="1815153"/>
            <a:ext cx="8797884" cy="26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</a:t>
            </a:r>
          </a:p>
          <a:p>
            <a:pPr algn="ctr"/>
            <a:r>
              <a:rPr lang="en-US" sz="2000" dirty="0"/>
              <a:t>descriptions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17713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Include</a:t>
            </a:r>
            <a:r>
              <a:rPr lang="en-US" sz="2400"/>
              <a:t> </a:t>
            </a:r>
            <a:endParaRPr lang="en-US" sz="24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41423" y="3548735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Plan driven</a:t>
            </a:r>
          </a:p>
          <a:p>
            <a:pPr algn="ctr"/>
            <a:r>
              <a:rPr lang="en-US" sz="2000" dirty="0"/>
              <a:t>and</a:t>
            </a:r>
          </a:p>
          <a:p>
            <a:pPr algn="ctr"/>
            <a:r>
              <a:rPr lang="en-US" sz="2000" dirty="0"/>
              <a:t>Agile processes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97C967-E406-4AB9-97E7-56DED77EE87A}"/>
              </a:ext>
            </a:extLst>
          </p:cNvPr>
          <p:cNvSpPr/>
          <p:nvPr/>
        </p:nvSpPr>
        <p:spPr>
          <a:xfrm>
            <a:off x="41423" y="4920331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models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091648-BE39-427E-A9B0-A129D707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78" y="631376"/>
            <a:ext cx="8825280" cy="54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</a:t>
            </a:r>
          </a:p>
          <a:p>
            <a:pPr algn="ctr"/>
            <a:r>
              <a:rPr lang="en-US" sz="2000" dirty="0"/>
              <a:t>descriptions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17713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Include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41423" y="3548735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Plan driven</a:t>
            </a:r>
          </a:p>
          <a:p>
            <a:pPr algn="ctr"/>
            <a:r>
              <a:rPr lang="en-US" sz="2000" dirty="0"/>
              <a:t>and</a:t>
            </a:r>
          </a:p>
          <a:p>
            <a:pPr algn="ctr"/>
            <a:r>
              <a:rPr lang="en-US" sz="2000" dirty="0"/>
              <a:t>Agile processes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97C967-E406-4AB9-97E7-56DED77EE87A}"/>
              </a:ext>
            </a:extLst>
          </p:cNvPr>
          <p:cNvSpPr/>
          <p:nvPr/>
        </p:nvSpPr>
        <p:spPr>
          <a:xfrm>
            <a:off x="41423" y="4920331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models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7A617B-FEAA-40A9-AAC9-A0AC7F02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14" y="1771109"/>
            <a:ext cx="8269808" cy="16034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96C4E2-E329-4CC1-860A-917DCC89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14" y="3790541"/>
            <a:ext cx="7873775" cy="22183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20E48A-E554-416A-9A60-3069C3FC66A2}"/>
              </a:ext>
            </a:extLst>
          </p:cNvPr>
          <p:cNvSpPr txBox="1"/>
          <p:nvPr/>
        </p:nvSpPr>
        <p:spPr>
          <a:xfrm>
            <a:off x="2714014" y="980661"/>
            <a:ext cx="854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In </a:t>
            </a:r>
            <a:r>
              <a:rPr lang="es-MX" sz="2400" dirty="0" err="1"/>
              <a:t>practices</a:t>
            </a:r>
            <a:r>
              <a:rPr lang="es-MX" sz="2400" dirty="0"/>
              <a:t>, </a:t>
            </a:r>
            <a:r>
              <a:rPr lang="es-MX" sz="2400" dirty="0" err="1"/>
              <a:t>most</a:t>
            </a:r>
            <a:r>
              <a:rPr lang="es-MX" sz="2400" dirty="0"/>
              <a:t> </a:t>
            </a:r>
            <a:r>
              <a:rPr lang="es-MX" sz="2400" dirty="0" err="1"/>
              <a:t>practical</a:t>
            </a:r>
            <a:r>
              <a:rPr lang="es-MX" sz="2400" dirty="0"/>
              <a:t> </a:t>
            </a:r>
            <a:r>
              <a:rPr lang="es-MX" sz="2400" dirty="0" err="1"/>
              <a:t>processes</a:t>
            </a:r>
            <a:r>
              <a:rPr lang="es-MX" sz="2400" dirty="0"/>
              <a:t> </a:t>
            </a:r>
            <a:r>
              <a:rPr lang="es-MX" sz="2400" dirty="0" err="1"/>
              <a:t>include</a:t>
            </a:r>
            <a:r>
              <a:rPr lang="es-MX" sz="2400" dirty="0"/>
              <a:t> </a:t>
            </a:r>
            <a:r>
              <a:rPr lang="es-MX" sz="2400" dirty="0" err="1"/>
              <a:t>elements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661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</a:t>
            </a:r>
          </a:p>
          <a:p>
            <a:pPr algn="ctr"/>
            <a:r>
              <a:rPr lang="en-US" sz="2000" dirty="0"/>
              <a:t>descriptions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17713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Include 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41423" y="3548735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Plan </a:t>
            </a:r>
            <a:r>
              <a:rPr lang="en-US" sz="2000" dirty="0"/>
              <a:t>driven</a:t>
            </a:r>
          </a:p>
          <a:p>
            <a:pPr algn="ctr"/>
            <a:r>
              <a:rPr lang="en-US" sz="2000"/>
              <a:t>and</a:t>
            </a:r>
            <a:endParaRPr lang="en-US" sz="2000" dirty="0"/>
          </a:p>
          <a:p>
            <a:pPr algn="ctr"/>
            <a:r>
              <a:rPr lang="en-US" sz="2000"/>
              <a:t>Agile processes</a:t>
            </a:r>
            <a:endParaRPr lang="en-US" sz="2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97C967-E406-4AB9-97E7-56DED77EE87A}"/>
              </a:ext>
            </a:extLst>
          </p:cNvPr>
          <p:cNvSpPr/>
          <p:nvPr/>
        </p:nvSpPr>
        <p:spPr>
          <a:xfrm>
            <a:off x="41423" y="4920331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models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AA9984-F564-470E-A7F1-5D2E045D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35" y="2644804"/>
            <a:ext cx="8825279" cy="21128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047A53-E14E-40FF-A3E5-591CBBEB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35" y="4746164"/>
            <a:ext cx="8162925" cy="1371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A6D176-22C7-4A3A-AFD1-BA5A4B0B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278" y="631376"/>
            <a:ext cx="8521508" cy="21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4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 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825D86-E022-4977-9BAC-910527DC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18" y="781480"/>
            <a:ext cx="8448688" cy="52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5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</a:t>
            </a:r>
            <a:r>
              <a:rPr lang="en-US" sz="2000"/>
              <a:t>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F9F6BC-909F-4E4F-B1E5-4A217182172C}"/>
              </a:ext>
            </a:extLst>
          </p:cNvPr>
          <p:cNvSpPr/>
          <p:nvPr/>
        </p:nvSpPr>
        <p:spPr>
          <a:xfrm>
            <a:off x="2436278" y="631376"/>
            <a:ext cx="1801629" cy="7061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Requirements</a:t>
            </a:r>
            <a:endParaRPr lang="es-MX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E50CA4-9C2C-47C8-8F3A-D3FB38973C6A}"/>
              </a:ext>
            </a:extLst>
          </p:cNvPr>
          <p:cNvSpPr/>
          <p:nvPr/>
        </p:nvSpPr>
        <p:spPr>
          <a:xfrm>
            <a:off x="416225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795CE1-77D5-4E68-9F17-B0761F4D6DD5}"/>
              </a:ext>
            </a:extLst>
          </p:cNvPr>
          <p:cNvSpPr/>
          <p:nvPr/>
        </p:nvSpPr>
        <p:spPr>
          <a:xfrm>
            <a:off x="5908199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Implementation</a:t>
            </a:r>
            <a:endParaRPr lang="es-MX" sz="16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BDA608C-C0CA-49CA-BCC6-5B925A5F8C06}"/>
              </a:ext>
            </a:extLst>
          </p:cNvPr>
          <p:cNvSpPr/>
          <p:nvPr/>
        </p:nvSpPr>
        <p:spPr>
          <a:xfrm>
            <a:off x="7684064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F430D4F-4DDD-433E-8CF6-B71250F8FC96}"/>
              </a:ext>
            </a:extLst>
          </p:cNvPr>
          <p:cNvSpPr/>
          <p:nvPr/>
        </p:nvSpPr>
        <p:spPr>
          <a:xfrm>
            <a:off x="945992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Maintenance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DFE27B-03EB-457A-B909-BE432554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74" y="2491337"/>
            <a:ext cx="7815488" cy="24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0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</a:t>
            </a:r>
            <a:r>
              <a:rPr lang="en-US" sz="2000"/>
              <a:t>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F9F6BC-909F-4E4F-B1E5-4A217182172C}"/>
              </a:ext>
            </a:extLst>
          </p:cNvPr>
          <p:cNvSpPr/>
          <p:nvPr/>
        </p:nvSpPr>
        <p:spPr>
          <a:xfrm>
            <a:off x="2436278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Requirements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E50CA4-9C2C-47C8-8F3A-D3FB38973C6A}"/>
              </a:ext>
            </a:extLst>
          </p:cNvPr>
          <p:cNvSpPr/>
          <p:nvPr/>
        </p:nvSpPr>
        <p:spPr>
          <a:xfrm>
            <a:off x="4162259" y="627052"/>
            <a:ext cx="1801629" cy="7061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err="1">
                <a:solidFill>
                  <a:schemeClr val="dk1"/>
                </a:solidFill>
              </a:rPr>
              <a:t>Design</a:t>
            </a:r>
            <a:endParaRPr lang="es-MX" dirty="0">
              <a:solidFill>
                <a:schemeClr val="dk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795CE1-77D5-4E68-9F17-B0761F4D6DD5}"/>
              </a:ext>
            </a:extLst>
          </p:cNvPr>
          <p:cNvSpPr/>
          <p:nvPr/>
        </p:nvSpPr>
        <p:spPr>
          <a:xfrm>
            <a:off x="5908199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Implementation</a:t>
            </a:r>
            <a:endParaRPr lang="es-MX" sz="16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BDA608C-C0CA-49CA-BCC6-5B925A5F8C06}"/>
              </a:ext>
            </a:extLst>
          </p:cNvPr>
          <p:cNvSpPr/>
          <p:nvPr/>
        </p:nvSpPr>
        <p:spPr>
          <a:xfrm>
            <a:off x="7684064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F430D4F-4DDD-433E-8CF6-B71250F8FC96}"/>
              </a:ext>
            </a:extLst>
          </p:cNvPr>
          <p:cNvSpPr/>
          <p:nvPr/>
        </p:nvSpPr>
        <p:spPr>
          <a:xfrm>
            <a:off x="945992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Maintenance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1AF7FC-E3B3-4989-A530-8A7EE441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88" y="1695116"/>
            <a:ext cx="8755550" cy="36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3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</a:t>
            </a:r>
            <a:r>
              <a:rPr lang="en-US" sz="2000"/>
              <a:t>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F9F6BC-909F-4E4F-B1E5-4A217182172C}"/>
              </a:ext>
            </a:extLst>
          </p:cNvPr>
          <p:cNvSpPr/>
          <p:nvPr/>
        </p:nvSpPr>
        <p:spPr>
          <a:xfrm>
            <a:off x="2436278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Requirements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E50CA4-9C2C-47C8-8F3A-D3FB38973C6A}"/>
              </a:ext>
            </a:extLst>
          </p:cNvPr>
          <p:cNvSpPr/>
          <p:nvPr/>
        </p:nvSpPr>
        <p:spPr>
          <a:xfrm>
            <a:off x="416225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Design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795CE1-77D5-4E68-9F17-B0761F4D6DD5}"/>
              </a:ext>
            </a:extLst>
          </p:cNvPr>
          <p:cNvSpPr/>
          <p:nvPr/>
        </p:nvSpPr>
        <p:spPr>
          <a:xfrm>
            <a:off x="5908199" y="631376"/>
            <a:ext cx="1801629" cy="7061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dk1"/>
                </a:solidFill>
              </a:rPr>
              <a:t>Implementation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BDA608C-C0CA-49CA-BCC6-5B925A5F8C06}"/>
              </a:ext>
            </a:extLst>
          </p:cNvPr>
          <p:cNvSpPr/>
          <p:nvPr/>
        </p:nvSpPr>
        <p:spPr>
          <a:xfrm>
            <a:off x="7684064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F430D4F-4DDD-433E-8CF6-B71250F8FC96}"/>
              </a:ext>
            </a:extLst>
          </p:cNvPr>
          <p:cNvSpPr/>
          <p:nvPr/>
        </p:nvSpPr>
        <p:spPr>
          <a:xfrm>
            <a:off x="945992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Maintenance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112270-6318-4115-A146-62C2D837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98" y="2552355"/>
            <a:ext cx="8843357" cy="21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3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/>
            </a:gs>
            <a:gs pos="53000">
              <a:schemeClr val="accent5">
                <a:lumMod val="95000"/>
                <a:lumOff val="5000"/>
              </a:schemeClr>
            </a:gs>
            <a:gs pos="75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145E7E88-8183-4400-86FC-DF128B67DD42}"/>
              </a:ext>
            </a:extLst>
          </p:cNvPr>
          <p:cNvSpPr/>
          <p:nvPr/>
        </p:nvSpPr>
        <p:spPr>
          <a:xfrm>
            <a:off x="7954094" y="132846"/>
            <a:ext cx="3320717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Incremental development</a:t>
            </a:r>
            <a:endParaRPr lang="en-US" sz="2000" dirty="0"/>
          </a:p>
        </p:txBody>
      </p:sp>
      <p:sp>
        <p:nvSpPr>
          <p:cNvPr id="15" name="Rectángulo: una sola esquina cortada 14">
            <a:extLst>
              <a:ext uri="{FF2B5EF4-FFF2-40B4-BE49-F238E27FC236}">
                <a16:creationId xmlns:a16="http://schemas.microsoft.com/office/drawing/2014/main" id="{A6C9C6B2-0FE8-4D0C-84C9-CEC9B8408504}"/>
              </a:ext>
            </a:extLst>
          </p:cNvPr>
          <p:cNvSpPr/>
          <p:nvPr/>
        </p:nvSpPr>
        <p:spPr>
          <a:xfrm>
            <a:off x="5024959" y="132846"/>
            <a:ext cx="2915883" cy="49853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Waterfall model</a:t>
            </a:r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1A18172E-711F-4051-BC8B-B917064D8F92}"/>
              </a:ext>
            </a:extLst>
          </p:cNvPr>
          <p:cNvSpPr/>
          <p:nvPr/>
        </p:nvSpPr>
        <p:spPr>
          <a:xfrm>
            <a:off x="2436278" y="132846"/>
            <a:ext cx="2588679" cy="498530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Software Process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CC906AB-563F-4158-B247-905B0C6F3AFD}"/>
              </a:ext>
            </a:extLst>
          </p:cNvPr>
          <p:cNvSpPr/>
          <p:nvPr/>
        </p:nvSpPr>
        <p:spPr>
          <a:xfrm>
            <a:off x="41423" y="805543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  <a:endParaRPr lang="en-U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16CA4-E8C0-4D7D-AC1A-63BC1D61F428}"/>
              </a:ext>
            </a:extLst>
          </p:cNvPr>
          <p:cNvSpPr/>
          <p:nvPr/>
        </p:nvSpPr>
        <p:spPr>
          <a:xfrm>
            <a:off x="41423" y="279490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Phases</a:t>
            </a:r>
            <a:r>
              <a:rPr lang="en-US" sz="2000"/>
              <a:t> </a:t>
            </a:r>
            <a:endParaRPr lang="en-US" sz="20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CD407-EDD5-4E24-8EE5-98FD791D03D5}"/>
              </a:ext>
            </a:extLst>
          </p:cNvPr>
          <p:cNvSpPr/>
          <p:nvPr/>
        </p:nvSpPr>
        <p:spPr>
          <a:xfrm>
            <a:off x="99210" y="4855029"/>
            <a:ext cx="2307772" cy="1197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FD4989-14CB-4792-A20A-4BC76A826D05}"/>
              </a:ext>
            </a:extLst>
          </p:cNvPr>
          <p:cNvSpPr/>
          <p:nvPr/>
        </p:nvSpPr>
        <p:spPr>
          <a:xfrm>
            <a:off x="2436279" y="631377"/>
            <a:ext cx="8825279" cy="548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F9F6BC-909F-4E4F-B1E5-4A217182172C}"/>
              </a:ext>
            </a:extLst>
          </p:cNvPr>
          <p:cNvSpPr/>
          <p:nvPr/>
        </p:nvSpPr>
        <p:spPr>
          <a:xfrm>
            <a:off x="2436278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Requirements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E50CA4-9C2C-47C8-8F3A-D3FB38973C6A}"/>
              </a:ext>
            </a:extLst>
          </p:cNvPr>
          <p:cNvSpPr/>
          <p:nvPr/>
        </p:nvSpPr>
        <p:spPr>
          <a:xfrm>
            <a:off x="416225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Design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795CE1-77D5-4E68-9F17-B0761F4D6DD5}"/>
              </a:ext>
            </a:extLst>
          </p:cNvPr>
          <p:cNvSpPr/>
          <p:nvPr/>
        </p:nvSpPr>
        <p:spPr>
          <a:xfrm>
            <a:off x="5908199" y="631376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lt1"/>
                </a:solidFill>
              </a:rPr>
              <a:t>Implementation</a:t>
            </a:r>
            <a:endParaRPr lang="es-MX" sz="1600" dirty="0">
              <a:solidFill>
                <a:schemeClr val="lt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BDA608C-C0CA-49CA-BCC6-5B925A5F8C06}"/>
              </a:ext>
            </a:extLst>
          </p:cNvPr>
          <p:cNvSpPr/>
          <p:nvPr/>
        </p:nvSpPr>
        <p:spPr>
          <a:xfrm>
            <a:off x="7684064" y="627052"/>
            <a:ext cx="1801629" cy="7061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600" dirty="0" err="1">
                <a:solidFill>
                  <a:schemeClr val="dk1"/>
                </a:solidFill>
              </a:rPr>
              <a:t>Testing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F430D4F-4DDD-433E-8CF6-B71250F8FC96}"/>
              </a:ext>
            </a:extLst>
          </p:cNvPr>
          <p:cNvSpPr/>
          <p:nvPr/>
        </p:nvSpPr>
        <p:spPr>
          <a:xfrm>
            <a:off x="9459929" y="627052"/>
            <a:ext cx="1801629" cy="70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Maintenance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2116DF-EDE8-4BE3-866D-11DCDE67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64" y="2224585"/>
            <a:ext cx="8557148" cy="20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6883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isualización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4627</TotalTime>
  <Words>189</Words>
  <Application>Microsoft Office PowerPoint</Application>
  <PresentationFormat>Panorámica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Visualización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</dc:title>
  <dc:creator>GEORGE IVAN RODRIGUEZ GOMEZ</dc:creator>
  <cp:lastModifiedBy>GEORGE IVAN RODRIGUEZ GOMEZ</cp:lastModifiedBy>
  <cp:revision>190</cp:revision>
  <dcterms:created xsi:type="dcterms:W3CDTF">2018-09-24T04:02:49Z</dcterms:created>
  <dcterms:modified xsi:type="dcterms:W3CDTF">2019-03-12T03:55:31Z</dcterms:modified>
</cp:coreProperties>
</file>