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2" d="100"/>
          <a:sy n="92" d="100"/>
        </p:scale>
        <p:origin x="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3a5f740-53f8-4263-bb0f-e795737708f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326f10c-a32b-42f6-bb66-4532bed5dcf6/99f32352b9e55d9a3505?bookmarkGuid=d9407e90-a4aa-4967-a91a-99096fb1fe3e&amp;bookmarkUsage=1&amp;ctid=c6e549b3-5f45-4032-aae9-d4244dc5b2c4&amp;fromEntryPoint=export&amp;pbi_source=storytelling_addin&quot;"/>
    <we:property name="reportState" value="&quot;CONNECTED&quot;"/>
    <we:property name="artifactViewState" value="&quot;live&quot;"/>
    <we:property name="reportEmbeddedTime" value="&quot;2024-08-11T18:32:31.538Z&quot;"/>
    <we:property name="creatorSessionId" value="&quot;3a15bab4-0d74-4253-883b-505a516ad698&quot;"/>
    <we:property name="creatorUserId" value="&quot;10032003A6E117C1&quot;"/>
    <we:property name="creatorTenantId" value="&quot;c6e549b3-5f45-4032-aae9-d4244dc5b2c4&quot;"/>
    <we:property name="pageDisplayName" value="&quot;IPL Game Insights 2021-2023&quot;"/>
    <we:property name="pageName" value="&quot;99f32352b9e55d9a3505&quot;"/>
    <we:property name="reportName" value="&quot;ipl game insights&quot;"/>
    <we:property name="isVisualContainerHeaderHidden" value="false"/>
    <we:property name="isFiltersActionButtonVisible" value="true"/>
    <we:property name="initialStateBookmark" value="&quot;H4sIAAAAAAAAA6VWS2/cRgz+K4XORsHhvDi5JUVPaR5oilyCoOAMKVeNvFrsagOnhv97qbWBHJytChkLSDNc6uPr4wzvOhmO+5G/veUb7V50r6bpyw0fvvzkuqtu9yh79+71m5e/v/7z7cs3v5p42s/DtDt2L+66mQ/XOn8cjiceFwQTfvp81fE4vufrZdfzeNSrbq+H47TjcfhHH5Ttr/lw0vurTm/343TgBfLDzLMusF9N3fZm2/3szSK3efiqH7TND9JSeo8+Yi0aoxT2EaKpHR8Uzp79UGWBPpv/ZdrNPOzMzCJznnMR35MIVkmEALTIj8Puenx0+Pu3f3zbL1mZ9Xau0+2Sj/q3GV6Q7u+XgGKfA7ZSq7SakIutVtGOf7G9n2Ah5Jh757FWHzDlptWtYvE5C69O82zJegLpm0AJoKElC1XJkgTPhBSHlZ0q+MqUm19MPBPSqtanHBMVhy4yEDZ9buC9AMXK2bkaGBxUXK/yf0OGmFNGqtACxeKjAwjPhOwFpU+Wx1A8hOpE0nrFhxvrtqdYUfseNUNQAoTo1fm8ndfRCXEffXCkwNGYQ+tVvojmvSavUDKaZ0mcRbq9S5KmXNAbSQAS12IF3pqz1hNjSggtYvM5CUHbiiVLFasC2iORyynkdRJfqiVZiNlc86ziFYOPfisWolSBlCBRLi4kQ8WtWBCZEjrGwmwMA6PtZr4WTxIYHaSiuXENlNcZdsmvnCHmAmhE861y4rze7RewuDZSLhSyRyKAUrf3JAXR3MeESWL1jYrhbeaE4XBzFAlStAWXtJlfDUurci5ACF6kJr/u14V+pABstMLQSmDH0IDKZq6qxWWZghjsCnSuUNnMezU6VMMRZ7+QlMHLZn5Z7zhQu5+F7OyHSHHzmUN2gMWsdngF4oI2gGjanC9rmlqgepRsiW8aZDNX+x7QHIrJtdjsHhGF9Xz9kBNnuO+S7kZtblwW02k+7rnpe97Z/tNdtz9MNizOg571bDjknag8rg/L+7dh1sOD4Y88ns63jI2S3dmGuTLUUf+n/v395+XxL9xpor8FCwAA&quot;"/>
    <we:property name="bookmark" value="&quot;H4sIAAAAAAAAA6WWwY7bOAyGX2Xh82BBURJF9di9FkWBLnopeqAkeuqtJw5ip5juYN596aRAD9OsAQ8C2JKsfKTIn5KeujbMx1F+vJcH7d50b6fp24Ocvv3hurvucB1D6quLRWt2zJ7IJ5fs63Rchukwd2+eukVO97p8GuazjCvIBj9/uetkHD/I/drrZZz1rjvqaZ4OMg7/6nWyfVpOZ32+6/TxOE4nWZEfF1l0xX636dY3F9yf3ixKXYbv+lHrch3NuffoI5asMbYsPkK0afN1wsWz305Z0Rfzf02HRYaDmVnHnJeUm++5NSyNGAF4HZ+Hw/340+Ff//37x3ENzqKPS5ke13iUf8zwSnp+XhcU+xSw5lJaLYSSrbVJm7+KvV+wEFJMvfNYig9IqWpxmyy5ROHteVksWC+QvjbIATRUsqUqW5DglcjmsIhTBV+EU/WriVciLWs9pUicHboowFj1tQvvG3AskpwrQcBBwe0s/z8yxEQJuUANHLOPDiC8Etk3bD1ZHEP2EIprjbYzPjxYtb1kRe171ARBGRCiV+fTfl1H11j66INjBYmmHN7O8k2a90peISc0z6g5W+n+KiGllNGbSABISrYE741Z7VmQCKFGrD5RY6h7WW3NYlFAexC7RCFti/hWLtmWmMw1L9q8YvDR72UhttKACIhTdoGMintZEIUJnWAWMYWByXa3XrPnFgQdUNZUpQRO2wq75VdKEFMGNKH5WoQkbVf7DZaUyiqZQ/LIDJDL/prk0DT1kZBaLL5yNt5uTRhHquPIQNEakmm3virmWtolASH41gr5bb9u1CMHEJMVhpqDOIEKnHdrVW1dFimIwY5A5zLn3bpXk0MxTnP2C6QCvu3Wl9WOA7XzubHt/RA57t5z2DawmNQ2r8CS0S4gSrvjZUVTMhSPLVngq4a2W6t9D2gORXI1VjtHmsJ2vH6riQvu10j3oHZvXBvTeZmPUvWDHKz/+ak7nia7LC6DXubZ5VAOTdvP9ml9vxsWPV0Nf5LxfDll7CrZXax8WR//AYl5YTbcCgAA&quot;"/>
    <we:property name="datasetId" value="&quot;8eec8703-eabd-4928-aef6-e8fc36a3547f&quot;"/>
    <we:property name="embedUrl" value="&quot;/reportEmbed?reportId=6326f10c-a32b-42f6-bb66-4532bed5dcf6&amp;config=eyJjbHVzdGVyVXJsIjoiaHR0cHM6Ly9XQUJJLUlORElBLUNFTlRSQUwtQS1QUklNQVJZLXJlZGlyZWN0LmFuYWx5c2lzLndpbmRvd3MubmV0IiwiZW1iZWRGZWF0dXJlcyI6eyJ1c2FnZU1ldHJpY3NWTmV4dCI6dHJ1ZX19&amp;disableSensitivityBanner=true&quot;"/>
    <we:property name="backgroundColor" value="&quot;#162A45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Ashish Sharma</cp:lastModifiedBy>
  <cp:revision>3</cp:revision>
  <dcterms:created xsi:type="dcterms:W3CDTF">2018-06-07T21:39:02Z</dcterms:created>
  <dcterms:modified xsi:type="dcterms:W3CDTF">2024-08-11T18:36:33Z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