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8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1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5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EB33-E0C3-4823-844C-68DC05530D9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5B3F-661B-4E7F-A695-0A42419AC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Teams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Build and Run a Microsoft Teams App with React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2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6"/>
    </mc:Choice>
    <mc:Fallback>
      <p:transition spd="slow" advTm="2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191233" y="5773003"/>
            <a:ext cx="1052015" cy="300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9772934" y="4299046"/>
            <a:ext cx="1254457" cy="870708"/>
          </a:xfrm>
          <a:prstGeom prst="accentBorderCallout1">
            <a:avLst>
              <a:gd name="adj1" fmla="val 18750"/>
              <a:gd name="adj2" fmla="val -8333"/>
              <a:gd name="adj3" fmla="val 157569"/>
              <a:gd name="adj4" fmla="val -1302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9</a:t>
            </a:r>
            <a:r>
              <a:rPr lang="en-US" sz="1400" dirty="0" smtClean="0"/>
              <a:t>. Select </a:t>
            </a:r>
            <a:r>
              <a:rPr lang="en-US" sz="1400" dirty="0" smtClean="0"/>
              <a:t>the workspace and select </a:t>
            </a:r>
            <a:r>
              <a:rPr lang="en-US" sz="1400" b="1" dirty="0" err="1" smtClean="0"/>
              <a:t>Select</a:t>
            </a:r>
            <a:r>
              <a:rPr lang="en-US" sz="1400" b="1" dirty="0" smtClean="0"/>
              <a:t> Folder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1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2"/>
    </mc:Choice>
    <mc:Fallback>
      <p:transition spd="slow" advTm="4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601872" y="1146412"/>
            <a:ext cx="5009866" cy="382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9572768" y="1337481"/>
            <a:ext cx="1550158" cy="873456"/>
          </a:xfrm>
          <a:prstGeom prst="accentBorderCallout1">
            <a:avLst>
              <a:gd name="adj1" fmla="val 18750"/>
              <a:gd name="adj2" fmla="val -8333"/>
              <a:gd name="adj3" fmla="val -2329"/>
              <a:gd name="adj4" fmla="val -57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10. Enter </a:t>
            </a:r>
            <a:r>
              <a:rPr lang="en-US" sz="1400" dirty="0" smtClean="0"/>
              <a:t>the name of the application and select </a:t>
            </a:r>
            <a:r>
              <a:rPr lang="en-US" sz="1400" b="1" dirty="0" smtClean="0"/>
              <a:t>Enter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2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48"/>
    </mc:Choice>
    <mc:Fallback>
      <p:transition spd="slow" advTm="3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482755" y="1842446"/>
            <a:ext cx="2498678" cy="1705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3261246" y="4261684"/>
            <a:ext cx="1720187" cy="651509"/>
          </a:xfrm>
          <a:prstGeom prst="accentBorderCallout1">
            <a:avLst>
              <a:gd name="adj1" fmla="val 18750"/>
              <a:gd name="adj2" fmla="val -8333"/>
              <a:gd name="adj3" fmla="val -99579"/>
              <a:gd name="adj4" fmla="val -215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A Microsoft Teams app is created in a few seconds.</a:t>
            </a:r>
            <a:endParaRPr lang="en-US" sz="1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7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32"/>
    </mc:Choice>
    <mc:Fallback>
      <p:transition spd="slow" advTm="4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032379" y="3179928"/>
            <a:ext cx="437866" cy="382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3341426" y="3025061"/>
            <a:ext cx="2117678" cy="309734"/>
          </a:xfrm>
          <a:prstGeom prst="accentBorderCallout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1. Select </a:t>
            </a:r>
            <a:r>
              <a:rPr lang="en-US" sz="1400" dirty="0" smtClean="0"/>
              <a:t>the Teams icon.</a:t>
            </a:r>
            <a:endParaRPr lang="en-US" sz="1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8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17"/>
    </mc:Choice>
    <mc:Fallback>
      <p:transition spd="slow" advTm="3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523699" y="1569491"/>
            <a:ext cx="1857231" cy="272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5579659" y="1341645"/>
            <a:ext cx="2636293" cy="500804"/>
          </a:xfrm>
          <a:prstGeom prst="accentBorderCallout1">
            <a:avLst>
              <a:gd name="adj1" fmla="val 18750"/>
              <a:gd name="adj2" fmla="val -8333"/>
              <a:gd name="adj3" fmla="val 71622"/>
              <a:gd name="adj4" fmla="val -429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2. Select </a:t>
            </a:r>
            <a:r>
              <a:rPr lang="en-US" sz="1400" b="1" dirty="0" smtClean="0"/>
              <a:t>Create a new Teams app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40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5"/>
    </mc:Choice>
    <mc:Fallback>
      <p:transition spd="slow" advTm="3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601871" y="1446663"/>
            <a:ext cx="5023514" cy="423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8354419" y="2320119"/>
            <a:ext cx="1631477" cy="525439"/>
          </a:xfrm>
          <a:prstGeom prst="accentBorderCallout1">
            <a:avLst>
              <a:gd name="adj1" fmla="val 18750"/>
              <a:gd name="adj2" fmla="val -8333"/>
              <a:gd name="adj3" fmla="val -74513"/>
              <a:gd name="adj4" fmla="val -308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3. Select </a:t>
            </a:r>
            <a:r>
              <a:rPr lang="en-US" sz="1400" b="1" dirty="0" smtClean="0"/>
              <a:t>Create a new Teams app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2"/>
    </mc:Choice>
    <mc:Fallback>
      <p:transition spd="slow" advTm="3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574577" y="1433014"/>
            <a:ext cx="5037160" cy="395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0541" y="1146410"/>
            <a:ext cx="341195" cy="286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9538650" y="1630907"/>
            <a:ext cx="2089243" cy="1062444"/>
          </a:xfrm>
          <a:prstGeom prst="accentBorderCallout1">
            <a:avLst>
              <a:gd name="adj1" fmla="val 18750"/>
              <a:gd name="adj2" fmla="val -8333"/>
              <a:gd name="adj3" fmla="val -17546"/>
              <a:gd name="adj4" fmla="val -418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4. Select </a:t>
            </a:r>
            <a:r>
              <a:rPr lang="en-US" sz="1400" b="1" dirty="0" smtClean="0"/>
              <a:t>Tab UI-based app</a:t>
            </a:r>
            <a:r>
              <a:rPr lang="en-US" sz="1400" dirty="0" smtClean="0"/>
              <a:t> a the app capability and select </a:t>
            </a:r>
            <a:r>
              <a:rPr lang="en-US" sz="1400" b="1" dirty="0" smtClean="0"/>
              <a:t>OK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64"/>
    </mc:Choice>
    <mc:Fallback>
      <p:transition spd="slow" advTm="3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588226" y="1392072"/>
            <a:ext cx="5023511" cy="300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9484057" y="1542197"/>
            <a:ext cx="2157484" cy="526015"/>
          </a:xfrm>
          <a:prstGeom prst="accentBorderCallout1">
            <a:avLst>
              <a:gd name="adj1" fmla="val 18750"/>
              <a:gd name="adj2" fmla="val -8333"/>
              <a:gd name="adj3" fmla="val -3769"/>
              <a:gd name="adj4" fmla="val -374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5. Select </a:t>
            </a:r>
            <a:r>
              <a:rPr lang="en-US" sz="1400" b="1" dirty="0" smtClean="0"/>
              <a:t>Azure</a:t>
            </a:r>
            <a:r>
              <a:rPr lang="en-US" sz="1400" dirty="0" smtClean="0"/>
              <a:t> as Frontend hosting type.</a:t>
            </a:r>
            <a:endParaRPr lang="en-US" sz="1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9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88"/>
    </mc:Choice>
    <mc:Fallback>
      <p:transition spd="slow" advTm="3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297839" y="1119115"/>
            <a:ext cx="300250" cy="327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 flipH="1">
            <a:off x="7191232" y="2269693"/>
            <a:ext cx="3126475" cy="418916"/>
          </a:xfrm>
          <a:prstGeom prst="accentBorderCallout1">
            <a:avLst>
              <a:gd name="adj1" fmla="val 18750"/>
              <a:gd name="adj2" fmla="val -8333"/>
              <a:gd name="adj3" fmla="val -239350"/>
              <a:gd name="adj4" fmla="val 529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6</a:t>
            </a:r>
            <a:r>
              <a:rPr lang="en-US" sz="1400" dirty="0" smtClean="0"/>
              <a:t>. You </a:t>
            </a:r>
            <a:r>
              <a:rPr lang="en-US" sz="1400" dirty="0" smtClean="0"/>
              <a:t>do not need any could resources for this tutorial. Select </a:t>
            </a:r>
            <a:r>
              <a:rPr lang="en-US" sz="1400" b="1" dirty="0" smtClean="0"/>
              <a:t>OK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4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4"/>
    </mc:Choice>
    <mc:Fallback>
      <p:transition spd="slow" advTm="3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560927" y="1405719"/>
            <a:ext cx="5078106" cy="272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9265693" y="1994079"/>
            <a:ext cx="2253018" cy="462517"/>
          </a:xfrm>
          <a:prstGeom prst="accentBorderCallout1">
            <a:avLst>
              <a:gd name="adj1" fmla="val 18750"/>
              <a:gd name="adj2" fmla="val -8333"/>
              <a:gd name="adj3" fmla="val -98877"/>
              <a:gd name="adj4" fmla="val -257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7</a:t>
            </a:r>
            <a:r>
              <a:rPr lang="en-US" sz="1400" dirty="0" smtClean="0"/>
              <a:t>. Select </a:t>
            </a:r>
            <a:r>
              <a:rPr lang="en-US" sz="1400" b="1" dirty="0" smtClean="0"/>
              <a:t>JavaScript</a:t>
            </a:r>
            <a:r>
              <a:rPr lang="en-US" sz="1400" dirty="0" smtClean="0"/>
              <a:t> as the Programming Language.</a:t>
            </a:r>
            <a:endParaRPr lang="en-US" sz="1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56"/>
    </mc:Choice>
    <mc:Fallback>
      <p:transition spd="slow" advTm="3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31" y="575864"/>
            <a:ext cx="8154538" cy="57062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570595" y="1419367"/>
            <a:ext cx="5050809" cy="259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9361226" y="1898544"/>
            <a:ext cx="1966416" cy="721825"/>
          </a:xfrm>
          <a:prstGeom prst="accentBorderCallout1">
            <a:avLst>
              <a:gd name="adj1" fmla="val 18750"/>
              <a:gd name="adj2" fmla="val -8333"/>
              <a:gd name="adj3" fmla="val -52056"/>
              <a:gd name="adj4" fmla="val -362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8</a:t>
            </a:r>
            <a:r>
              <a:rPr lang="en-US" sz="1400" dirty="0" smtClean="0"/>
              <a:t>. Select </a:t>
            </a:r>
            <a:r>
              <a:rPr lang="en-US" sz="1400" b="1" dirty="0" err="1" smtClean="0"/>
              <a:t>Select</a:t>
            </a:r>
            <a:r>
              <a:rPr lang="en-US" sz="1400" b="1" dirty="0" smtClean="0"/>
              <a:t> file/folder </a:t>
            </a:r>
            <a:r>
              <a:rPr lang="en-US" sz="1400" dirty="0" smtClean="0"/>
              <a:t>to create a workspace for the app.</a:t>
            </a:r>
            <a:endParaRPr lang="en-US" sz="1400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58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6"/>
    </mc:Choice>
    <mc:Fallback>
      <p:transition spd="slow" advTm="4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131</Words>
  <Application>Microsoft Office PowerPoint</Application>
  <PresentationFormat>Widescreen</PresentationFormat>
  <Paragraphs>13</Paragraphs>
  <Slides>12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Microsoft Teams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</dc:title>
  <dc:creator>Shalini Robinson (ALLEGIS SERVICES (INDIA))</dc:creator>
  <cp:lastModifiedBy>Shalini Robinson (ALLEGIS SERVICES (INDIA))</cp:lastModifiedBy>
  <cp:revision>21</cp:revision>
  <dcterms:created xsi:type="dcterms:W3CDTF">2021-08-30T03:05:58Z</dcterms:created>
  <dcterms:modified xsi:type="dcterms:W3CDTF">2021-09-01T09:29:26Z</dcterms:modified>
</cp:coreProperties>
</file>