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C7FE0B-6DB4-49AD-AEA8-9F8744AA6185}" v="61" dt="2021-09-16T13:47:44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Dobrzeniecki" userId="a42604ba-85e1-4a17-86d9-1b1617f4959a" providerId="ADAL" clId="{F0C7FE0B-6DB4-49AD-AEA8-9F8744AA6185}"/>
    <pc:docChg chg="undo custSel addSld delSld modSld">
      <pc:chgData name="Jon Dobrzeniecki" userId="a42604ba-85e1-4a17-86d9-1b1617f4959a" providerId="ADAL" clId="{F0C7FE0B-6DB4-49AD-AEA8-9F8744AA6185}" dt="2021-09-16T14:35:27.335" v="537" actId="20577"/>
      <pc:docMkLst>
        <pc:docMk/>
      </pc:docMkLst>
      <pc:sldChg chg="addSp">
        <pc:chgData name="Jon Dobrzeniecki" userId="a42604ba-85e1-4a17-86d9-1b1617f4959a" providerId="ADAL" clId="{F0C7FE0B-6DB4-49AD-AEA8-9F8744AA6185}" dt="2021-09-15T18:17:28.790" v="37"/>
        <pc:sldMkLst>
          <pc:docMk/>
          <pc:sldMk cId="1777317494" sldId="256"/>
        </pc:sldMkLst>
        <pc:picChg chg="add">
          <ac:chgData name="Jon Dobrzeniecki" userId="a42604ba-85e1-4a17-86d9-1b1617f4959a" providerId="ADAL" clId="{F0C7FE0B-6DB4-49AD-AEA8-9F8744AA6185}" dt="2021-09-15T18:17:28.790" v="37"/>
          <ac:picMkLst>
            <pc:docMk/>
            <pc:sldMk cId="1777317494" sldId="256"/>
            <ac:picMk id="1026" creationId="{015612CF-D2D1-482C-A26B-B4054CAFBD09}"/>
          </ac:picMkLst>
        </pc:picChg>
      </pc:sldChg>
      <pc:sldChg chg="addSp delSp modSp add del mod">
        <pc:chgData name="Jon Dobrzeniecki" userId="a42604ba-85e1-4a17-86d9-1b1617f4959a" providerId="ADAL" clId="{F0C7FE0B-6DB4-49AD-AEA8-9F8744AA6185}" dt="2021-09-16T14:35:27.335" v="537" actId="20577"/>
        <pc:sldMkLst>
          <pc:docMk/>
          <pc:sldMk cId="3875782253" sldId="256"/>
        </pc:sldMkLst>
        <pc:spChg chg="add del mod">
          <ac:chgData name="Jon Dobrzeniecki" userId="a42604ba-85e1-4a17-86d9-1b1617f4959a" providerId="ADAL" clId="{F0C7FE0B-6DB4-49AD-AEA8-9F8744AA6185}" dt="2021-09-16T13:37:01.341" v="409" actId="478"/>
          <ac:spMkLst>
            <pc:docMk/>
            <pc:sldMk cId="3875782253" sldId="256"/>
            <ac:spMk id="2" creationId="{220A69E8-130B-440B-B902-277FC85931A6}"/>
          </ac:spMkLst>
        </pc:spChg>
        <pc:spChg chg="add mod">
          <ac:chgData name="Jon Dobrzeniecki" userId="a42604ba-85e1-4a17-86d9-1b1617f4959a" providerId="ADAL" clId="{F0C7FE0B-6DB4-49AD-AEA8-9F8744AA6185}" dt="2021-09-15T18:28:21.386" v="332" actId="1037"/>
          <ac:spMkLst>
            <pc:docMk/>
            <pc:sldMk cId="3875782253" sldId="256"/>
            <ac:spMk id="3" creationId="{6E5A1420-7732-408F-A288-D1536DEA2C74}"/>
          </ac:spMkLst>
        </pc:spChg>
        <pc:spChg chg="add del mod">
          <ac:chgData name="Jon Dobrzeniecki" userId="a42604ba-85e1-4a17-86d9-1b1617f4959a" providerId="ADAL" clId="{F0C7FE0B-6DB4-49AD-AEA8-9F8744AA6185}" dt="2021-09-16T13:47:44.492" v="477" actId="478"/>
          <ac:spMkLst>
            <pc:docMk/>
            <pc:sldMk cId="3875782253" sldId="256"/>
            <ac:spMk id="4" creationId="{EA4FAB5B-7804-42AD-BE72-1A00833C287C}"/>
          </ac:spMkLst>
        </pc:spChg>
        <pc:spChg chg="add mod">
          <ac:chgData name="Jon Dobrzeniecki" userId="a42604ba-85e1-4a17-86d9-1b1617f4959a" providerId="ADAL" clId="{F0C7FE0B-6DB4-49AD-AEA8-9F8744AA6185}" dt="2021-09-15T18:24:20.323" v="109" actId="692"/>
          <ac:spMkLst>
            <pc:docMk/>
            <pc:sldMk cId="3875782253" sldId="256"/>
            <ac:spMk id="6" creationId="{AD1464B3-4B80-483B-92E4-F7F5FD119E9B}"/>
          </ac:spMkLst>
        </pc:spChg>
        <pc:spChg chg="add mod">
          <ac:chgData name="Jon Dobrzeniecki" userId="a42604ba-85e1-4a17-86d9-1b1617f4959a" providerId="ADAL" clId="{F0C7FE0B-6DB4-49AD-AEA8-9F8744AA6185}" dt="2021-09-15T18:24:26.016" v="110" actId="692"/>
          <ac:spMkLst>
            <pc:docMk/>
            <pc:sldMk cId="3875782253" sldId="256"/>
            <ac:spMk id="8" creationId="{8E57942B-1B71-4941-9B5F-E47E98F30700}"/>
          </ac:spMkLst>
        </pc:spChg>
        <pc:spChg chg="add del">
          <ac:chgData name="Jon Dobrzeniecki" userId="a42604ba-85e1-4a17-86d9-1b1617f4959a" providerId="ADAL" clId="{F0C7FE0B-6DB4-49AD-AEA8-9F8744AA6185}" dt="2021-09-15T18:19:57.803" v="70" actId="22"/>
          <ac:spMkLst>
            <pc:docMk/>
            <pc:sldMk cId="3875782253" sldId="256"/>
            <ac:spMk id="10" creationId="{BC3EDBD5-6C70-453E-93B6-DBCF2D49DADD}"/>
          </ac:spMkLst>
        </pc:spChg>
        <pc:spChg chg="add del mod">
          <ac:chgData name="Jon Dobrzeniecki" userId="a42604ba-85e1-4a17-86d9-1b1617f4959a" providerId="ADAL" clId="{F0C7FE0B-6DB4-49AD-AEA8-9F8744AA6185}" dt="2021-09-16T13:36:53.434" v="408" actId="478"/>
          <ac:spMkLst>
            <pc:docMk/>
            <pc:sldMk cId="3875782253" sldId="256"/>
            <ac:spMk id="17" creationId="{E8CB576A-2248-40CB-84D8-F31C558A8618}"/>
          </ac:spMkLst>
        </pc:spChg>
        <pc:spChg chg="add mod">
          <ac:chgData name="Jon Dobrzeniecki" userId="a42604ba-85e1-4a17-86d9-1b1617f4959a" providerId="ADAL" clId="{F0C7FE0B-6DB4-49AD-AEA8-9F8744AA6185}" dt="2021-09-16T13:37:06.824" v="410" actId="1076"/>
          <ac:spMkLst>
            <pc:docMk/>
            <pc:sldMk cId="3875782253" sldId="256"/>
            <ac:spMk id="20" creationId="{44EEE457-BC25-40FB-836B-0F7DD6099398}"/>
          </ac:spMkLst>
        </pc:spChg>
        <pc:spChg chg="add del mod">
          <ac:chgData name="Jon Dobrzeniecki" userId="a42604ba-85e1-4a17-86d9-1b1617f4959a" providerId="ADAL" clId="{F0C7FE0B-6DB4-49AD-AEA8-9F8744AA6185}" dt="2021-09-16T13:47:43.524" v="475" actId="22"/>
          <ac:spMkLst>
            <pc:docMk/>
            <pc:sldMk cId="3875782253" sldId="256"/>
            <ac:spMk id="28" creationId="{174BD766-E182-4462-B339-79C29ECCD458}"/>
          </ac:spMkLst>
        </pc:spChg>
        <pc:spChg chg="add mod">
          <ac:chgData name="Jon Dobrzeniecki" userId="a42604ba-85e1-4a17-86d9-1b1617f4959a" providerId="ADAL" clId="{F0C7FE0B-6DB4-49AD-AEA8-9F8744AA6185}" dt="2021-09-16T13:48:22.522" v="502" actId="1076"/>
          <ac:spMkLst>
            <pc:docMk/>
            <pc:sldMk cId="3875782253" sldId="256"/>
            <ac:spMk id="31" creationId="{C3B0D3DB-F3CA-4E93-9C01-3AB199968053}"/>
          </ac:spMkLst>
        </pc:spChg>
        <pc:spChg chg="add mod">
          <ac:chgData name="Jon Dobrzeniecki" userId="a42604ba-85e1-4a17-86d9-1b1617f4959a" providerId="ADAL" clId="{F0C7FE0B-6DB4-49AD-AEA8-9F8744AA6185}" dt="2021-09-16T13:49:06.274" v="517" actId="20577"/>
          <ac:spMkLst>
            <pc:docMk/>
            <pc:sldMk cId="3875782253" sldId="256"/>
            <ac:spMk id="33" creationId="{83783DC5-4D20-48C6-A9F7-695B2DE68CA0}"/>
          </ac:spMkLst>
        </pc:spChg>
        <pc:spChg chg="add mod">
          <ac:chgData name="Jon Dobrzeniecki" userId="a42604ba-85e1-4a17-86d9-1b1617f4959a" providerId="ADAL" clId="{F0C7FE0B-6DB4-49AD-AEA8-9F8744AA6185}" dt="2021-09-16T13:49:21.240" v="529" actId="1076"/>
          <ac:spMkLst>
            <pc:docMk/>
            <pc:sldMk cId="3875782253" sldId="256"/>
            <ac:spMk id="35" creationId="{A41C4DD4-421C-4A19-9EFA-6C763C9632CC}"/>
          </ac:spMkLst>
        </pc:spChg>
        <pc:spChg chg="add mod">
          <ac:chgData name="Jon Dobrzeniecki" userId="a42604ba-85e1-4a17-86d9-1b1617f4959a" providerId="ADAL" clId="{F0C7FE0B-6DB4-49AD-AEA8-9F8744AA6185}" dt="2021-09-16T14:35:08.539" v="531" actId="1076"/>
          <ac:spMkLst>
            <pc:docMk/>
            <pc:sldMk cId="3875782253" sldId="256"/>
            <ac:spMk id="37" creationId="{0463BF0F-4DC7-41E4-A12C-CD729EE2C055}"/>
          </ac:spMkLst>
        </pc:spChg>
        <pc:spChg chg="add mod">
          <ac:chgData name="Jon Dobrzeniecki" userId="a42604ba-85e1-4a17-86d9-1b1617f4959a" providerId="ADAL" clId="{F0C7FE0B-6DB4-49AD-AEA8-9F8744AA6185}" dt="2021-09-15T18:25:47.984" v="146" actId="1076"/>
          <ac:spMkLst>
            <pc:docMk/>
            <pc:sldMk cId="3875782253" sldId="256"/>
            <ac:spMk id="48" creationId="{22EB9CC5-AE35-4B88-8808-441CA39BA459}"/>
          </ac:spMkLst>
        </pc:spChg>
        <pc:spChg chg="add mod">
          <ac:chgData name="Jon Dobrzeniecki" userId="a42604ba-85e1-4a17-86d9-1b1617f4959a" providerId="ADAL" clId="{F0C7FE0B-6DB4-49AD-AEA8-9F8744AA6185}" dt="2021-09-15T18:26:02.619" v="177" actId="20577"/>
          <ac:spMkLst>
            <pc:docMk/>
            <pc:sldMk cId="3875782253" sldId="256"/>
            <ac:spMk id="49" creationId="{05A19038-AB46-42BB-B1D4-B26C01714D35}"/>
          </ac:spMkLst>
        </pc:spChg>
        <pc:spChg chg="add mod">
          <ac:chgData name="Jon Dobrzeniecki" userId="a42604ba-85e1-4a17-86d9-1b1617f4959a" providerId="ADAL" clId="{F0C7FE0B-6DB4-49AD-AEA8-9F8744AA6185}" dt="2021-09-15T18:28:00.436" v="307" actId="1076"/>
          <ac:spMkLst>
            <pc:docMk/>
            <pc:sldMk cId="3875782253" sldId="256"/>
            <ac:spMk id="51" creationId="{5E2812F5-1546-4BA9-A3C5-62B5AC0F83D2}"/>
          </ac:spMkLst>
        </pc:spChg>
        <pc:spChg chg="add mod">
          <ac:chgData name="Jon Dobrzeniecki" userId="a42604ba-85e1-4a17-86d9-1b1617f4959a" providerId="ADAL" clId="{F0C7FE0B-6DB4-49AD-AEA8-9F8744AA6185}" dt="2021-09-15T18:27:10.833" v="290" actId="20577"/>
          <ac:spMkLst>
            <pc:docMk/>
            <pc:sldMk cId="3875782253" sldId="256"/>
            <ac:spMk id="53" creationId="{36BBDBCA-A68C-414A-8667-2A75786AC536}"/>
          </ac:spMkLst>
        </pc:spChg>
        <pc:spChg chg="add mod">
          <ac:chgData name="Jon Dobrzeniecki" userId="a42604ba-85e1-4a17-86d9-1b1617f4959a" providerId="ADAL" clId="{F0C7FE0B-6DB4-49AD-AEA8-9F8744AA6185}" dt="2021-09-15T18:27:37.696" v="301" actId="1076"/>
          <ac:spMkLst>
            <pc:docMk/>
            <pc:sldMk cId="3875782253" sldId="256"/>
            <ac:spMk id="55" creationId="{A69E2221-76E6-4E4A-A290-D904E88EFC7E}"/>
          </ac:spMkLst>
        </pc:spChg>
        <pc:spChg chg="add mod">
          <ac:chgData name="Jon Dobrzeniecki" userId="a42604ba-85e1-4a17-86d9-1b1617f4959a" providerId="ADAL" clId="{F0C7FE0B-6DB4-49AD-AEA8-9F8744AA6185}" dt="2021-09-16T14:35:17.436" v="533" actId="20577"/>
          <ac:spMkLst>
            <pc:docMk/>
            <pc:sldMk cId="3875782253" sldId="256"/>
            <ac:spMk id="57" creationId="{D7E6BBC9-FE49-4289-95BE-178987F54C21}"/>
          </ac:spMkLst>
        </pc:spChg>
        <pc:spChg chg="add del">
          <ac:chgData name="Jon Dobrzeniecki" userId="a42604ba-85e1-4a17-86d9-1b1617f4959a" providerId="ADAL" clId="{F0C7FE0B-6DB4-49AD-AEA8-9F8744AA6185}" dt="2021-09-15T18:30:13.452" v="339" actId="22"/>
          <ac:spMkLst>
            <pc:docMk/>
            <pc:sldMk cId="3875782253" sldId="256"/>
            <ac:spMk id="59" creationId="{493EAE44-3501-41E2-B62F-6F9E378932A2}"/>
          </ac:spMkLst>
        </pc:spChg>
        <pc:spChg chg="add mod">
          <ac:chgData name="Jon Dobrzeniecki" userId="a42604ba-85e1-4a17-86d9-1b1617f4959a" providerId="ADAL" clId="{F0C7FE0B-6DB4-49AD-AEA8-9F8744AA6185}" dt="2021-09-16T14:35:21.245" v="534" actId="20577"/>
          <ac:spMkLst>
            <pc:docMk/>
            <pc:sldMk cId="3875782253" sldId="256"/>
            <ac:spMk id="61" creationId="{5D8BFAE1-78C9-42AE-9DAB-C66DA8D0F2CC}"/>
          </ac:spMkLst>
        </pc:spChg>
        <pc:spChg chg="add mod">
          <ac:chgData name="Jon Dobrzeniecki" userId="a42604ba-85e1-4a17-86d9-1b1617f4959a" providerId="ADAL" clId="{F0C7FE0B-6DB4-49AD-AEA8-9F8744AA6185}" dt="2021-09-16T14:35:23.140" v="535" actId="20577"/>
          <ac:spMkLst>
            <pc:docMk/>
            <pc:sldMk cId="3875782253" sldId="256"/>
            <ac:spMk id="63" creationId="{1D536D31-24AC-430A-A468-38F0317C7442}"/>
          </ac:spMkLst>
        </pc:spChg>
        <pc:spChg chg="add mod">
          <ac:chgData name="Jon Dobrzeniecki" userId="a42604ba-85e1-4a17-86d9-1b1617f4959a" providerId="ADAL" clId="{F0C7FE0B-6DB4-49AD-AEA8-9F8744AA6185}" dt="2021-09-16T14:35:25.292" v="536" actId="20577"/>
          <ac:spMkLst>
            <pc:docMk/>
            <pc:sldMk cId="3875782253" sldId="256"/>
            <ac:spMk id="65" creationId="{067B9EAF-EB5B-42A3-880A-57C379C845BD}"/>
          </ac:spMkLst>
        </pc:spChg>
        <pc:spChg chg="add mod">
          <ac:chgData name="Jon Dobrzeniecki" userId="a42604ba-85e1-4a17-86d9-1b1617f4959a" providerId="ADAL" clId="{F0C7FE0B-6DB4-49AD-AEA8-9F8744AA6185}" dt="2021-09-16T14:35:27.335" v="537" actId="20577"/>
          <ac:spMkLst>
            <pc:docMk/>
            <pc:sldMk cId="3875782253" sldId="256"/>
            <ac:spMk id="67" creationId="{E46F4C5F-4C3F-4144-9AAD-5122024F241F}"/>
          </ac:spMkLst>
        </pc:spChg>
        <pc:picChg chg="mod">
          <ac:chgData name="Jon Dobrzeniecki" userId="a42604ba-85e1-4a17-86d9-1b1617f4959a" providerId="ADAL" clId="{F0C7FE0B-6DB4-49AD-AEA8-9F8744AA6185}" dt="2021-09-15T18:18:58.705" v="57" actId="1076"/>
          <ac:picMkLst>
            <pc:docMk/>
            <pc:sldMk cId="3875782253" sldId="256"/>
            <ac:picMk id="5" creationId="{C52AE24B-47A6-4D58-8148-CDE8FEE6BC80}"/>
          </ac:picMkLst>
        </pc:picChg>
        <pc:picChg chg="mod">
          <ac:chgData name="Jon Dobrzeniecki" userId="a42604ba-85e1-4a17-86d9-1b1617f4959a" providerId="ADAL" clId="{F0C7FE0B-6DB4-49AD-AEA8-9F8744AA6185}" dt="2021-09-15T18:10:00.571" v="33" actId="1076"/>
          <ac:picMkLst>
            <pc:docMk/>
            <pc:sldMk cId="3875782253" sldId="256"/>
            <ac:picMk id="7" creationId="{3FA9BD06-DC6B-4EE1-9978-A6FE66EB91B1}"/>
          </ac:picMkLst>
        </pc:picChg>
        <pc:picChg chg="mod">
          <ac:chgData name="Jon Dobrzeniecki" userId="a42604ba-85e1-4a17-86d9-1b1617f4959a" providerId="ADAL" clId="{F0C7FE0B-6DB4-49AD-AEA8-9F8744AA6185}" dt="2021-09-15T18:27:57.455" v="306" actId="1076"/>
          <ac:picMkLst>
            <pc:docMk/>
            <pc:sldMk cId="3875782253" sldId="256"/>
            <ac:picMk id="9" creationId="{28B46152-2501-49E0-8AED-3BEF7AEE79CC}"/>
          </ac:picMkLst>
        </pc:picChg>
        <pc:picChg chg="mod">
          <ac:chgData name="Jon Dobrzeniecki" userId="a42604ba-85e1-4a17-86d9-1b1617f4959a" providerId="ADAL" clId="{F0C7FE0B-6DB4-49AD-AEA8-9F8744AA6185}" dt="2021-09-15T18:19:32.501" v="67" actId="1076"/>
          <ac:picMkLst>
            <pc:docMk/>
            <pc:sldMk cId="3875782253" sldId="256"/>
            <ac:picMk id="11" creationId="{78B2145C-7607-4990-AB9F-879D8ED5785A}"/>
          </ac:picMkLst>
        </pc:picChg>
        <pc:picChg chg="add del mod">
          <ac:chgData name="Jon Dobrzeniecki" userId="a42604ba-85e1-4a17-86d9-1b1617f4959a" providerId="ADAL" clId="{F0C7FE0B-6DB4-49AD-AEA8-9F8744AA6185}" dt="2021-09-16T13:38:28.291" v="420" actId="478"/>
          <ac:picMkLst>
            <pc:docMk/>
            <pc:sldMk cId="3875782253" sldId="256"/>
            <ac:picMk id="12" creationId="{331E4130-95F6-40B9-AF67-03FDF58DC3D5}"/>
          </ac:picMkLst>
        </pc:picChg>
        <pc:picChg chg="add del mod">
          <ac:chgData name="Jon Dobrzeniecki" userId="a42604ba-85e1-4a17-86d9-1b1617f4959a" providerId="ADAL" clId="{F0C7FE0B-6DB4-49AD-AEA8-9F8744AA6185}" dt="2021-09-15T18:21:02.032" v="78" actId="478"/>
          <ac:picMkLst>
            <pc:docMk/>
            <pc:sldMk cId="3875782253" sldId="256"/>
            <ac:picMk id="13" creationId="{8A25E300-EBA2-40B8-AA5F-2C4D9B6B17EF}"/>
          </ac:picMkLst>
        </pc:picChg>
        <pc:picChg chg="add del mod">
          <ac:chgData name="Jon Dobrzeniecki" userId="a42604ba-85e1-4a17-86d9-1b1617f4959a" providerId="ADAL" clId="{F0C7FE0B-6DB4-49AD-AEA8-9F8744AA6185}" dt="2021-09-16T13:47:47.249" v="478" actId="478"/>
          <ac:picMkLst>
            <pc:docMk/>
            <pc:sldMk cId="3875782253" sldId="256"/>
            <ac:picMk id="14" creationId="{ACA13095-82EA-4EFB-96A3-0F3A99AA7FAA}"/>
          </ac:picMkLst>
        </pc:picChg>
        <pc:picChg chg="add del mod">
          <ac:chgData name="Jon Dobrzeniecki" userId="a42604ba-85e1-4a17-86d9-1b1617f4959a" providerId="ADAL" clId="{F0C7FE0B-6DB4-49AD-AEA8-9F8744AA6185}" dt="2021-09-16T13:42:59.961" v="434" actId="478"/>
          <ac:picMkLst>
            <pc:docMk/>
            <pc:sldMk cId="3875782253" sldId="256"/>
            <ac:picMk id="16" creationId="{1A35597B-EF42-45BF-8C08-71CB8AA3266C}"/>
          </ac:picMkLst>
        </pc:picChg>
        <pc:picChg chg="add mod">
          <ac:chgData name="Jon Dobrzeniecki" userId="a42604ba-85e1-4a17-86d9-1b1617f4959a" providerId="ADAL" clId="{F0C7FE0B-6DB4-49AD-AEA8-9F8744AA6185}" dt="2021-09-15T18:25:06.834" v="118" actId="1076"/>
          <ac:picMkLst>
            <pc:docMk/>
            <pc:sldMk cId="3875782253" sldId="256"/>
            <ac:picMk id="18" creationId="{3957CE16-8EE0-4F92-976E-05EDA5E6255D}"/>
          </ac:picMkLst>
        </pc:picChg>
        <pc:picChg chg="add del mod">
          <ac:chgData name="Jon Dobrzeniecki" userId="a42604ba-85e1-4a17-86d9-1b1617f4959a" providerId="ADAL" clId="{F0C7FE0B-6DB4-49AD-AEA8-9F8744AA6185}" dt="2021-09-15T18:17:31.321" v="42" actId="478"/>
          <ac:picMkLst>
            <pc:docMk/>
            <pc:sldMk cId="3875782253" sldId="256"/>
            <ac:picMk id="22" creationId="{50790606-26D8-4852-B2E1-B2604B145564}"/>
          </ac:picMkLst>
        </pc:picChg>
        <pc:picChg chg="add del mod">
          <ac:chgData name="Jon Dobrzeniecki" userId="a42604ba-85e1-4a17-86d9-1b1617f4959a" providerId="ADAL" clId="{F0C7FE0B-6DB4-49AD-AEA8-9F8744AA6185}" dt="2021-09-16T13:42:58.697" v="433" actId="478"/>
          <ac:picMkLst>
            <pc:docMk/>
            <pc:sldMk cId="3875782253" sldId="256"/>
            <ac:picMk id="22" creationId="{55FE8D51-282E-41DD-A0A3-A47192F9C9A5}"/>
          </ac:picMkLst>
        </pc:picChg>
        <pc:picChg chg="add mod">
          <ac:chgData name="Jon Dobrzeniecki" userId="a42604ba-85e1-4a17-86d9-1b1617f4959a" providerId="ADAL" clId="{F0C7FE0B-6DB4-49AD-AEA8-9F8744AA6185}" dt="2021-09-16T13:47:53.358" v="479" actId="1076"/>
          <ac:picMkLst>
            <pc:docMk/>
            <pc:sldMk cId="3875782253" sldId="256"/>
            <ac:picMk id="24" creationId="{5DB63B3D-4062-47C0-9685-19F04B90F875}"/>
          </ac:picMkLst>
        </pc:picChg>
        <pc:picChg chg="add mod">
          <ac:chgData name="Jon Dobrzeniecki" userId="a42604ba-85e1-4a17-86d9-1b1617f4959a" providerId="ADAL" clId="{F0C7FE0B-6DB4-49AD-AEA8-9F8744AA6185}" dt="2021-09-16T13:47:57.168" v="480" actId="14100"/>
          <ac:picMkLst>
            <pc:docMk/>
            <pc:sldMk cId="3875782253" sldId="256"/>
            <ac:picMk id="27" creationId="{F3ED6DED-AD18-45A9-9E25-B14ECDE8977B}"/>
          </ac:picMkLst>
        </pc:picChg>
        <pc:picChg chg="del mod">
          <ac:chgData name="Jon Dobrzeniecki" userId="a42604ba-85e1-4a17-86d9-1b1617f4959a" providerId="ADAL" clId="{F0C7FE0B-6DB4-49AD-AEA8-9F8744AA6185}" dt="2021-09-15T18:17:34.520" v="44" actId="478"/>
          <ac:picMkLst>
            <pc:docMk/>
            <pc:sldMk cId="3875782253" sldId="256"/>
            <ac:picMk id="1026" creationId="{015612CF-D2D1-482C-A26B-B4054CAFBD09}"/>
          </ac:picMkLst>
        </pc:picChg>
        <pc:cxnChg chg="add mod">
          <ac:chgData name="Jon Dobrzeniecki" userId="a42604ba-85e1-4a17-86d9-1b1617f4959a" providerId="ADAL" clId="{F0C7FE0B-6DB4-49AD-AEA8-9F8744AA6185}" dt="2021-09-15T18:22:08.957" v="85" actId="14100"/>
          <ac:cxnSpMkLst>
            <pc:docMk/>
            <pc:sldMk cId="3875782253" sldId="256"/>
            <ac:cxnSpMk id="21" creationId="{5F061457-5073-44F1-9D07-D61C63A7168E}"/>
          </ac:cxnSpMkLst>
        </pc:cxnChg>
        <pc:cxnChg chg="add mod">
          <ac:chgData name="Jon Dobrzeniecki" userId="a42604ba-85e1-4a17-86d9-1b1617f4959a" providerId="ADAL" clId="{F0C7FE0B-6DB4-49AD-AEA8-9F8744AA6185}" dt="2021-09-15T18:22:26.570" v="88" actId="14100"/>
          <ac:cxnSpMkLst>
            <pc:docMk/>
            <pc:sldMk cId="3875782253" sldId="256"/>
            <ac:cxnSpMk id="25" creationId="{69FE7227-B675-4DE5-BF8C-94D6AA81BED9}"/>
          </ac:cxnSpMkLst>
        </pc:cxnChg>
        <pc:cxnChg chg="add mod">
          <ac:chgData name="Jon Dobrzeniecki" userId="a42604ba-85e1-4a17-86d9-1b1617f4959a" providerId="ADAL" clId="{F0C7FE0B-6DB4-49AD-AEA8-9F8744AA6185}" dt="2021-09-15T18:22:47.486" v="92" actId="1036"/>
          <ac:cxnSpMkLst>
            <pc:docMk/>
            <pc:sldMk cId="3875782253" sldId="256"/>
            <ac:cxnSpMk id="29" creationId="{A5F00503-9658-4A33-B17E-63DD1EDE52DC}"/>
          </ac:cxnSpMkLst>
        </pc:cxnChg>
        <pc:cxnChg chg="add mod">
          <ac:chgData name="Jon Dobrzeniecki" userId="a42604ba-85e1-4a17-86d9-1b1617f4959a" providerId="ADAL" clId="{F0C7FE0B-6DB4-49AD-AEA8-9F8744AA6185}" dt="2021-09-15T18:22:57.815" v="94" actId="1076"/>
          <ac:cxnSpMkLst>
            <pc:docMk/>
            <pc:sldMk cId="3875782253" sldId="256"/>
            <ac:cxnSpMk id="30" creationId="{FD97AAE3-1BB1-467A-B98E-FEFC4DA0274E}"/>
          </ac:cxnSpMkLst>
        </pc:cxnChg>
        <pc:cxnChg chg="add mod">
          <ac:chgData name="Jon Dobrzeniecki" userId="a42604ba-85e1-4a17-86d9-1b1617f4959a" providerId="ADAL" clId="{F0C7FE0B-6DB4-49AD-AEA8-9F8744AA6185}" dt="2021-09-15T18:23:13.040" v="98" actId="1035"/>
          <ac:cxnSpMkLst>
            <pc:docMk/>
            <pc:sldMk cId="3875782253" sldId="256"/>
            <ac:cxnSpMk id="32" creationId="{B2A76A05-407E-4FAE-84FF-7510F76F0AD1}"/>
          </ac:cxnSpMkLst>
        </pc:cxnChg>
        <pc:cxnChg chg="add mod">
          <ac:chgData name="Jon Dobrzeniecki" userId="a42604ba-85e1-4a17-86d9-1b1617f4959a" providerId="ADAL" clId="{F0C7FE0B-6DB4-49AD-AEA8-9F8744AA6185}" dt="2021-09-15T18:23:50.742" v="105" actId="1036"/>
          <ac:cxnSpMkLst>
            <pc:docMk/>
            <pc:sldMk cId="3875782253" sldId="256"/>
            <ac:cxnSpMk id="34" creationId="{8935F5D7-3A5B-4605-AE7F-09707AD2B57C}"/>
          </ac:cxnSpMkLst>
        </pc:cxnChg>
        <pc:cxnChg chg="add mod">
          <ac:chgData name="Jon Dobrzeniecki" userId="a42604ba-85e1-4a17-86d9-1b1617f4959a" providerId="ADAL" clId="{F0C7FE0B-6DB4-49AD-AEA8-9F8744AA6185}" dt="2021-09-15T18:23:45.634" v="104" actId="14100"/>
          <ac:cxnSpMkLst>
            <pc:docMk/>
            <pc:sldMk cId="3875782253" sldId="256"/>
            <ac:cxnSpMk id="36" creationId="{84E4AF56-74E6-4D38-9C1D-9BC377F98670}"/>
          </ac:cxnSpMkLst>
        </pc:cxnChg>
        <pc:cxnChg chg="add mod">
          <ac:chgData name="Jon Dobrzeniecki" userId="a42604ba-85e1-4a17-86d9-1b1617f4959a" providerId="ADAL" clId="{F0C7FE0B-6DB4-49AD-AEA8-9F8744AA6185}" dt="2021-09-15T18:24:56.969" v="116" actId="14100"/>
          <ac:cxnSpMkLst>
            <pc:docMk/>
            <pc:sldMk cId="3875782253" sldId="256"/>
            <ac:cxnSpMk id="42" creationId="{ED3B7347-329A-4C91-A74A-4ACB8E7842CC}"/>
          </ac:cxnSpMkLst>
        </pc:cxnChg>
        <pc:cxnChg chg="add mod">
          <ac:chgData name="Jon Dobrzeniecki" userId="a42604ba-85e1-4a17-86d9-1b1617f4959a" providerId="ADAL" clId="{F0C7FE0B-6DB4-49AD-AEA8-9F8744AA6185}" dt="2021-09-15T18:27:57.455" v="306" actId="1076"/>
          <ac:cxnSpMkLst>
            <pc:docMk/>
            <pc:sldMk cId="3875782253" sldId="256"/>
            <ac:cxnSpMk id="44" creationId="{B79F9C97-6CFD-489F-B38A-658A1D8C092A}"/>
          </ac:cxnSpMkLst>
        </pc:cxnChg>
        <pc:cxnChg chg="add mod">
          <ac:chgData name="Jon Dobrzeniecki" userId="a42604ba-85e1-4a17-86d9-1b1617f4959a" providerId="ADAL" clId="{F0C7FE0B-6DB4-49AD-AEA8-9F8744AA6185}" dt="2021-09-15T18:24:54.448" v="115" actId="1076"/>
          <ac:cxnSpMkLst>
            <pc:docMk/>
            <pc:sldMk cId="3875782253" sldId="256"/>
            <ac:cxnSpMk id="45" creationId="{B1881A94-D0F1-4CEA-A431-30F9A2852DA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B2D3-E5D6-4AAD-B185-203E44A0F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9F531-4769-4DB6-B29B-AB7C5730B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D5171-D580-4D1D-81A8-CCD2001C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31F1-B4DA-4792-BB59-23EF32F0BB6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CA720-4B14-4AA0-86F5-95EAF42C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08939-F6A3-4B52-BAE9-0B88FA54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0306-ACF8-4ACA-A18E-AAD02048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5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690E-ADEC-4D7E-A259-FDFA3A8B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2F97F-30BC-429C-B93E-73887C449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79785-DD90-42A2-AC54-D04D16E5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31F1-B4DA-4792-BB59-23EF32F0BB6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4A948-71E5-4431-A260-57A5C466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AAB20-6023-4ABF-89A2-E3262978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0306-ACF8-4ACA-A18E-AAD02048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0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9CF29-E986-440A-B389-F2206C5DD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C505C-447E-4375-A1C6-B5D4B4E20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8BE49-D731-4FE8-85C5-3BF5FDA3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31F1-B4DA-4792-BB59-23EF32F0BB6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A7392-5DF0-4FD5-B23E-26AE9FA5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66EAE-344E-4AC6-8446-EA9B5FEA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0306-ACF8-4ACA-A18E-AAD02048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71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3EDA-04A2-4BC7-A5F4-A9B0AB47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FE393-56C2-41F1-BF4F-EDF055AF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129FF-CB7B-45DA-B073-FC1BAB8A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31F1-B4DA-4792-BB59-23EF32F0BB6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B84C5-4FF3-47BF-AD14-3299917E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59F53-3FDD-4609-94D4-7BA1DF86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0306-ACF8-4ACA-A18E-AAD02048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3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9470-EBA3-44C5-9DD6-C60EE566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80E2B-6C82-499D-8B2F-6B87D2FCE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E9E4E-CE23-41DD-8971-A4DC0A24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31F1-B4DA-4792-BB59-23EF32F0BB6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DAE8C-DEC6-4D62-945E-D73C3788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A2286-D9B3-47BA-9983-7C943D76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0306-ACF8-4ACA-A18E-AAD02048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0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B8B1-45A3-419A-9ECE-E04F1FC5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C372-B76B-4BA4-9B08-E5DA29F84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0D79B-5D4C-431D-89B4-C157E244F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FD2A4-C403-439A-82CA-470B7BFC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31F1-B4DA-4792-BB59-23EF32F0BB6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6C280-84C2-4F06-9812-596A7644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EF173-43A8-4D95-BD02-8EC5FED0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0306-ACF8-4ACA-A18E-AAD02048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8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669B-D883-402C-8CB5-EF6F3BB11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6DE6-4D08-4B55-A092-6E2943685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0A7B0-C11F-4802-821E-AF63B3247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5862A-E7D7-422F-B9CA-8D82A2DD4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8C659-12F9-4ED4-AF37-93EF1C579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B9B8F-6A0F-4A34-BC42-96EA89B2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31F1-B4DA-4792-BB59-23EF32F0BB6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41C18-242F-4ADE-B700-49D9AAAE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F29B6-5B7B-4E48-9D6C-64F06D51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0306-ACF8-4ACA-A18E-AAD02048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7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4DB8-BEE9-410A-935E-C68703D2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26976-F66A-4558-BC74-82BF9F00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31F1-B4DA-4792-BB59-23EF32F0BB6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C2C9B-8918-4FBF-87C9-14CE7D88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E0030-D4F4-4415-B85B-B00AC564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0306-ACF8-4ACA-A18E-AAD02048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1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EB0BF-BBDE-4F1A-8134-53CD3939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31F1-B4DA-4792-BB59-23EF32F0BB6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72819-D2C2-4B85-90D2-60AA34CA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4804-BD82-4456-88EB-05D0E916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0306-ACF8-4ACA-A18E-AAD02048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2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10D5-C7F0-4CF7-A5F2-055210D2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0C2A2-B7AE-425E-A3F3-6141C98D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8C09B-AD27-4466-AC0B-A8CDF8AAA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9BCF1-7FCD-48B0-8DB7-08D339A7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31F1-B4DA-4792-BB59-23EF32F0BB6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3F71F-CC51-4763-9ADC-D4D4A19B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1313C-7CF2-44C5-8C35-8EB5E737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0306-ACF8-4ACA-A18E-AAD02048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3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943E-913D-4A10-BF83-B0B90F97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05CBB-66AD-452B-B140-5DE1761D8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879E5-C985-4954-9982-618AC5D93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C962F-864A-4BB3-8B2C-1045D23BA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B31F1-B4DA-4792-BB59-23EF32F0BB6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7DF54-0573-4A1C-B6CE-F6940B8B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AAFD0-8F5A-4F82-B536-F375EB0F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90306-ACF8-4ACA-A18E-AAD02048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9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2034D-24AD-4965-8188-F4D874C2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EFE7E-BFC9-4C9E-8009-B5F4A5C39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01BAA-643F-460E-AE90-C331D7237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B31F1-B4DA-4792-BB59-23EF32F0BB6A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509B1-4C65-4C78-8D13-A7CD676F6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634B6-4DB9-411C-8EB5-FDEE3817B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90306-ACF8-4ACA-A18E-AAD020486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3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2AE24B-47A6-4D58-8148-CDE8FEE6B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24" y="3073565"/>
            <a:ext cx="1354036" cy="710869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FA9BD06-DC6B-4EE1-9978-A6FE66EB9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311" y="1458042"/>
            <a:ext cx="749062" cy="74906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8B46152-2501-49E0-8AED-3BEF7AEE7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6390" y="3104597"/>
            <a:ext cx="730057" cy="73005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8B2145C-7607-4990-AB9F-879D8ED578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5903" y="3135631"/>
            <a:ext cx="667991" cy="667991"/>
          </a:xfrm>
          <a:prstGeom prst="rect">
            <a:avLst/>
          </a:prstGeom>
        </p:spPr>
      </p:pic>
      <p:sp>
        <p:nvSpPr>
          <p:cNvPr id="3" name="Database_EFC7" title="Icon of a cylinder">
            <a:extLst>
              <a:ext uri="{FF2B5EF4-FFF2-40B4-BE49-F238E27FC236}">
                <a16:creationId xmlns:a16="http://schemas.microsoft.com/office/drawing/2014/main" id="{6E5A1420-7732-408F-A288-D1536DEA2C7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27652" y="5266965"/>
            <a:ext cx="423327" cy="550258"/>
          </a:xfrm>
          <a:custGeom>
            <a:avLst/>
            <a:gdLst>
              <a:gd name="T0" fmla="*/ 2470 w 2511"/>
              <a:gd name="T1" fmla="*/ 627 h 3264"/>
              <a:gd name="T2" fmla="*/ 2511 w 2511"/>
              <a:gd name="T3" fmla="*/ 627 h 3264"/>
              <a:gd name="T4" fmla="*/ 2511 w 2511"/>
              <a:gd name="T5" fmla="*/ 2762 h 3264"/>
              <a:gd name="T6" fmla="*/ 1255 w 2511"/>
              <a:gd name="T7" fmla="*/ 3264 h 3264"/>
              <a:gd name="T8" fmla="*/ 0 w 2511"/>
              <a:gd name="T9" fmla="*/ 2762 h 3264"/>
              <a:gd name="T10" fmla="*/ 0 w 2511"/>
              <a:gd name="T11" fmla="*/ 627 h 3264"/>
              <a:gd name="T12" fmla="*/ 41 w 2511"/>
              <a:gd name="T13" fmla="*/ 627 h 3264"/>
              <a:gd name="T14" fmla="*/ 1255 w 2511"/>
              <a:gd name="T15" fmla="*/ 1004 h 3264"/>
              <a:gd name="T16" fmla="*/ 2470 w 2511"/>
              <a:gd name="T17" fmla="*/ 627 h 3264"/>
              <a:gd name="T18" fmla="*/ 1255 w 2511"/>
              <a:gd name="T19" fmla="*/ 0 h 3264"/>
              <a:gd name="T20" fmla="*/ 0 w 2511"/>
              <a:gd name="T21" fmla="*/ 502 h 3264"/>
              <a:gd name="T22" fmla="*/ 1255 w 2511"/>
              <a:gd name="T23" fmla="*/ 1004 h 3264"/>
              <a:gd name="T24" fmla="*/ 2511 w 2511"/>
              <a:gd name="T25" fmla="*/ 502 h 3264"/>
              <a:gd name="T26" fmla="*/ 1255 w 2511"/>
              <a:gd name="T27" fmla="*/ 0 h 3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11" h="3264">
                <a:moveTo>
                  <a:pt x="2470" y="627"/>
                </a:moveTo>
                <a:cubicBezTo>
                  <a:pt x="2511" y="627"/>
                  <a:pt x="2511" y="627"/>
                  <a:pt x="2511" y="627"/>
                </a:cubicBezTo>
                <a:cubicBezTo>
                  <a:pt x="2511" y="2762"/>
                  <a:pt x="2511" y="2762"/>
                  <a:pt x="2511" y="2762"/>
                </a:cubicBezTo>
                <a:cubicBezTo>
                  <a:pt x="2511" y="3040"/>
                  <a:pt x="1949" y="3264"/>
                  <a:pt x="1255" y="3264"/>
                </a:cubicBezTo>
                <a:cubicBezTo>
                  <a:pt x="562" y="3264"/>
                  <a:pt x="0" y="3040"/>
                  <a:pt x="0" y="2762"/>
                </a:cubicBezTo>
                <a:cubicBezTo>
                  <a:pt x="0" y="627"/>
                  <a:pt x="0" y="627"/>
                  <a:pt x="0" y="627"/>
                </a:cubicBezTo>
                <a:cubicBezTo>
                  <a:pt x="41" y="627"/>
                  <a:pt x="41" y="627"/>
                  <a:pt x="41" y="627"/>
                </a:cubicBezTo>
                <a:cubicBezTo>
                  <a:pt x="180" y="844"/>
                  <a:pt x="671" y="1004"/>
                  <a:pt x="1255" y="1004"/>
                </a:cubicBezTo>
                <a:cubicBezTo>
                  <a:pt x="1840" y="1004"/>
                  <a:pt x="2330" y="844"/>
                  <a:pt x="2470" y="627"/>
                </a:cubicBezTo>
                <a:close/>
                <a:moveTo>
                  <a:pt x="1255" y="0"/>
                </a:moveTo>
                <a:cubicBezTo>
                  <a:pt x="562" y="0"/>
                  <a:pt x="0" y="224"/>
                  <a:pt x="0" y="502"/>
                </a:cubicBezTo>
                <a:cubicBezTo>
                  <a:pt x="0" y="779"/>
                  <a:pt x="562" y="1004"/>
                  <a:pt x="1255" y="1004"/>
                </a:cubicBezTo>
                <a:cubicBezTo>
                  <a:pt x="1949" y="1004"/>
                  <a:pt x="2511" y="779"/>
                  <a:pt x="2511" y="502"/>
                </a:cubicBezTo>
                <a:cubicBezTo>
                  <a:pt x="2511" y="224"/>
                  <a:pt x="1949" y="0"/>
                  <a:pt x="1255" y="0"/>
                </a:cubicBezTo>
                <a:close/>
              </a:path>
            </a:pathLst>
          </a:custGeom>
          <a:noFill/>
          <a:ln w="15875" cap="sq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25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449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174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8898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8623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8348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8072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7797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GenericApp_EB3B" title="Icon of an app window">
            <a:extLst>
              <a:ext uri="{FF2B5EF4-FFF2-40B4-BE49-F238E27FC236}">
                <a16:creationId xmlns:a16="http://schemas.microsoft.com/office/drawing/2014/main" id="{EA4FAB5B-7804-42AD-BE72-1A00833C287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33737" y="3224154"/>
            <a:ext cx="611157" cy="489118"/>
          </a:xfrm>
          <a:custGeom>
            <a:avLst/>
            <a:gdLst>
              <a:gd name="T0" fmla="*/ 5088 w 5088"/>
              <a:gd name="T1" fmla="*/ 4072 h 4072"/>
              <a:gd name="T2" fmla="*/ 0 w 5088"/>
              <a:gd name="T3" fmla="*/ 4072 h 4072"/>
              <a:gd name="T4" fmla="*/ 0 w 5088"/>
              <a:gd name="T5" fmla="*/ 0 h 4072"/>
              <a:gd name="T6" fmla="*/ 5088 w 5088"/>
              <a:gd name="T7" fmla="*/ 0 h 4072"/>
              <a:gd name="T8" fmla="*/ 5088 w 5088"/>
              <a:gd name="T9" fmla="*/ 4072 h 4072"/>
              <a:gd name="T10" fmla="*/ 0 w 5088"/>
              <a:gd name="T11" fmla="*/ 1018 h 4072"/>
              <a:gd name="T12" fmla="*/ 5004 w 5088"/>
              <a:gd name="T13" fmla="*/ 1018 h 4072"/>
              <a:gd name="T14" fmla="*/ 2035 w 5088"/>
              <a:gd name="T15" fmla="*/ 1697 h 4072"/>
              <a:gd name="T16" fmla="*/ 678 w 5088"/>
              <a:gd name="T17" fmla="*/ 1697 h 4072"/>
              <a:gd name="T18" fmla="*/ 678 w 5088"/>
              <a:gd name="T19" fmla="*/ 3393 h 4072"/>
              <a:gd name="T20" fmla="*/ 2035 w 5088"/>
              <a:gd name="T21" fmla="*/ 3393 h 4072"/>
              <a:gd name="T22" fmla="*/ 2035 w 5088"/>
              <a:gd name="T23" fmla="*/ 1697 h 4072"/>
              <a:gd name="T24" fmla="*/ 2544 w 5088"/>
              <a:gd name="T25" fmla="*/ 1697 h 4072"/>
              <a:gd name="T26" fmla="*/ 3561 w 5088"/>
              <a:gd name="T27" fmla="*/ 1697 h 4072"/>
              <a:gd name="T28" fmla="*/ 2544 w 5088"/>
              <a:gd name="T29" fmla="*/ 2375 h 4072"/>
              <a:gd name="T30" fmla="*/ 3561 w 5088"/>
              <a:gd name="T31" fmla="*/ 2375 h 4072"/>
              <a:gd name="T32" fmla="*/ 2544 w 5088"/>
              <a:gd name="T33" fmla="*/ 3054 h 4072"/>
              <a:gd name="T34" fmla="*/ 3222 w 5088"/>
              <a:gd name="T35" fmla="*/ 3054 h 4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88" h="4072">
                <a:moveTo>
                  <a:pt x="5088" y="4072"/>
                </a:moveTo>
                <a:lnTo>
                  <a:pt x="0" y="4072"/>
                </a:lnTo>
                <a:lnTo>
                  <a:pt x="0" y="0"/>
                </a:lnTo>
                <a:lnTo>
                  <a:pt x="5088" y="0"/>
                </a:lnTo>
                <a:lnTo>
                  <a:pt x="5088" y="4072"/>
                </a:lnTo>
                <a:moveTo>
                  <a:pt x="0" y="1018"/>
                </a:moveTo>
                <a:lnTo>
                  <a:pt x="5004" y="1018"/>
                </a:lnTo>
                <a:moveTo>
                  <a:pt x="2035" y="1697"/>
                </a:moveTo>
                <a:lnTo>
                  <a:pt x="678" y="1697"/>
                </a:lnTo>
                <a:lnTo>
                  <a:pt x="678" y="3393"/>
                </a:lnTo>
                <a:lnTo>
                  <a:pt x="2035" y="3393"/>
                </a:lnTo>
                <a:lnTo>
                  <a:pt x="2035" y="1697"/>
                </a:lnTo>
                <a:moveTo>
                  <a:pt x="2544" y="1697"/>
                </a:moveTo>
                <a:lnTo>
                  <a:pt x="3561" y="1697"/>
                </a:lnTo>
                <a:moveTo>
                  <a:pt x="2544" y="2375"/>
                </a:moveTo>
                <a:lnTo>
                  <a:pt x="3561" y="2375"/>
                </a:lnTo>
                <a:moveTo>
                  <a:pt x="2544" y="3054"/>
                </a:moveTo>
                <a:lnTo>
                  <a:pt x="3222" y="3054"/>
                </a:lnTo>
              </a:path>
            </a:pathLst>
          </a:custGeom>
          <a:noFill/>
          <a:ln w="15875" cap="sq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25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449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174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8898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8623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8348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8072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7797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FolderHorizontal_F12B" title="Icon of a folder">
            <a:extLst>
              <a:ext uri="{FF2B5EF4-FFF2-40B4-BE49-F238E27FC236}">
                <a16:creationId xmlns:a16="http://schemas.microsoft.com/office/drawing/2014/main" id="{44EEE457-BC25-40FB-836B-0F7DD609939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33496" y="4243497"/>
            <a:ext cx="611398" cy="448654"/>
          </a:xfrm>
          <a:custGeom>
            <a:avLst/>
            <a:gdLst>
              <a:gd name="T0" fmla="*/ 0 w 3758"/>
              <a:gd name="T1" fmla="*/ 126 h 2756"/>
              <a:gd name="T2" fmla="*/ 126 w 3758"/>
              <a:gd name="T3" fmla="*/ 0 h 2756"/>
              <a:gd name="T4" fmla="*/ 1065 w 3758"/>
              <a:gd name="T5" fmla="*/ 0 h 2756"/>
              <a:gd name="T6" fmla="*/ 1378 w 3758"/>
              <a:gd name="T7" fmla="*/ 126 h 2756"/>
              <a:gd name="T8" fmla="*/ 1691 w 3758"/>
              <a:gd name="T9" fmla="*/ 251 h 2756"/>
              <a:gd name="T10" fmla="*/ 3633 w 3758"/>
              <a:gd name="T11" fmla="*/ 251 h 2756"/>
              <a:gd name="T12" fmla="*/ 3758 w 3758"/>
              <a:gd name="T13" fmla="*/ 376 h 2756"/>
              <a:gd name="T14" fmla="*/ 3758 w 3758"/>
              <a:gd name="T15" fmla="*/ 2756 h 2756"/>
              <a:gd name="T16" fmla="*/ 0 w 3758"/>
              <a:gd name="T17" fmla="*/ 2756 h 2756"/>
              <a:gd name="T18" fmla="*/ 0 w 3758"/>
              <a:gd name="T19" fmla="*/ 126 h 2756"/>
              <a:gd name="T20" fmla="*/ 0 w 3758"/>
              <a:gd name="T21" fmla="*/ 501 h 2756"/>
              <a:gd name="T22" fmla="*/ 1065 w 3758"/>
              <a:gd name="T23" fmla="*/ 501 h 2756"/>
              <a:gd name="T24" fmla="*/ 1378 w 3758"/>
              <a:gd name="T25" fmla="*/ 376 h 2756"/>
              <a:gd name="T26" fmla="*/ 1691 w 3758"/>
              <a:gd name="T27" fmla="*/ 251 h 2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58" h="2756">
                <a:moveTo>
                  <a:pt x="0" y="126"/>
                </a:moveTo>
                <a:cubicBezTo>
                  <a:pt x="0" y="56"/>
                  <a:pt x="56" y="0"/>
                  <a:pt x="126" y="0"/>
                </a:cubicBezTo>
                <a:cubicBezTo>
                  <a:pt x="1065" y="0"/>
                  <a:pt x="1065" y="0"/>
                  <a:pt x="1065" y="0"/>
                </a:cubicBezTo>
                <a:cubicBezTo>
                  <a:pt x="1187" y="0"/>
                  <a:pt x="1298" y="48"/>
                  <a:pt x="1378" y="126"/>
                </a:cubicBezTo>
                <a:cubicBezTo>
                  <a:pt x="1458" y="203"/>
                  <a:pt x="1569" y="251"/>
                  <a:pt x="1691" y="251"/>
                </a:cubicBezTo>
                <a:cubicBezTo>
                  <a:pt x="3633" y="251"/>
                  <a:pt x="3633" y="251"/>
                  <a:pt x="3633" y="251"/>
                </a:cubicBezTo>
                <a:cubicBezTo>
                  <a:pt x="3702" y="251"/>
                  <a:pt x="3758" y="307"/>
                  <a:pt x="3758" y="376"/>
                </a:cubicBezTo>
                <a:cubicBezTo>
                  <a:pt x="3758" y="2756"/>
                  <a:pt x="3758" y="2756"/>
                  <a:pt x="3758" y="2756"/>
                </a:cubicBezTo>
                <a:cubicBezTo>
                  <a:pt x="0" y="2756"/>
                  <a:pt x="0" y="2756"/>
                  <a:pt x="0" y="2756"/>
                </a:cubicBezTo>
                <a:lnTo>
                  <a:pt x="0" y="126"/>
                </a:lnTo>
                <a:close/>
                <a:moveTo>
                  <a:pt x="0" y="501"/>
                </a:moveTo>
                <a:cubicBezTo>
                  <a:pt x="1065" y="501"/>
                  <a:pt x="1065" y="501"/>
                  <a:pt x="1065" y="501"/>
                </a:cubicBezTo>
                <a:cubicBezTo>
                  <a:pt x="1187" y="501"/>
                  <a:pt x="1298" y="453"/>
                  <a:pt x="1378" y="376"/>
                </a:cubicBezTo>
                <a:cubicBezTo>
                  <a:pt x="1458" y="299"/>
                  <a:pt x="1569" y="251"/>
                  <a:pt x="1691" y="251"/>
                </a:cubicBezTo>
              </a:path>
            </a:pathLst>
          </a:custGeom>
          <a:noFill/>
          <a:ln w="15875" cap="sq">
            <a:solidFill>
              <a:srgbClr val="0070C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25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449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174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8898" algn="ctr" rtl="0" fontAlgn="base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98623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8348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8072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7797" algn="l" defTabSz="1079449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AD1464B3-4B80-483B-92E4-F7F5FD119E9B}"/>
              </a:ext>
            </a:extLst>
          </p:cNvPr>
          <p:cNvSpPr/>
          <p:nvPr/>
        </p:nvSpPr>
        <p:spPr>
          <a:xfrm>
            <a:off x="5175142" y="2027492"/>
            <a:ext cx="662461" cy="1255497"/>
          </a:xfrm>
          <a:prstGeom prst="arc">
            <a:avLst>
              <a:gd name="adj1" fmla="val 16200000"/>
              <a:gd name="adj2" fmla="val 516881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8E57942B-1B71-4941-9B5F-E47E98F30700}"/>
              </a:ext>
            </a:extLst>
          </p:cNvPr>
          <p:cNvSpPr/>
          <p:nvPr/>
        </p:nvSpPr>
        <p:spPr>
          <a:xfrm rot="10800000">
            <a:off x="4429952" y="2027492"/>
            <a:ext cx="662461" cy="1255497"/>
          </a:xfrm>
          <a:prstGeom prst="arc">
            <a:avLst>
              <a:gd name="adj1" fmla="val 16200000"/>
              <a:gd name="adj2" fmla="val 5168810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Logo, icon&#10;&#10;Description automatically generated">
            <a:extLst>
              <a:ext uri="{FF2B5EF4-FFF2-40B4-BE49-F238E27FC236}">
                <a16:creationId xmlns:a16="http://schemas.microsoft.com/office/drawing/2014/main" id="{3957CE16-8EE0-4F92-976E-05EDA5E625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132" y="2812770"/>
            <a:ext cx="1219048" cy="1219048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F061457-5073-44F1-9D07-D61C63A7168E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1764795" y="2128518"/>
            <a:ext cx="2080021" cy="6021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FE7227-B675-4DE5-BF8C-94D6AA81BED9}"/>
              </a:ext>
            </a:extLst>
          </p:cNvPr>
          <p:cNvCxnSpPr>
            <a:cxnSpLocks/>
          </p:cNvCxnSpPr>
          <p:nvPr/>
        </p:nvCxnSpPr>
        <p:spPr>
          <a:xfrm flipV="1">
            <a:off x="1903987" y="3468713"/>
            <a:ext cx="1192890" cy="10131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F00503-9658-4A33-B17E-63DD1EDE52DC}"/>
              </a:ext>
            </a:extLst>
          </p:cNvPr>
          <p:cNvCxnSpPr/>
          <p:nvPr/>
        </p:nvCxnSpPr>
        <p:spPr>
          <a:xfrm flipH="1">
            <a:off x="1903987" y="3468713"/>
            <a:ext cx="596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97AAE3-1BB1-467A-B98E-FEFC4DA0274E}"/>
              </a:ext>
            </a:extLst>
          </p:cNvPr>
          <p:cNvCxnSpPr>
            <a:cxnSpLocks/>
          </p:cNvCxnSpPr>
          <p:nvPr/>
        </p:nvCxnSpPr>
        <p:spPr>
          <a:xfrm flipH="1">
            <a:off x="1894958" y="2508306"/>
            <a:ext cx="596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A76A05-407E-4FAE-84FF-7510F76F0AD1}"/>
              </a:ext>
            </a:extLst>
          </p:cNvPr>
          <p:cNvCxnSpPr>
            <a:cxnSpLocks/>
          </p:cNvCxnSpPr>
          <p:nvPr/>
        </p:nvCxnSpPr>
        <p:spPr>
          <a:xfrm flipH="1">
            <a:off x="1903987" y="1384750"/>
            <a:ext cx="596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35F5D7-3A5B-4605-AE7F-09707AD2B57C}"/>
              </a:ext>
            </a:extLst>
          </p:cNvPr>
          <p:cNvCxnSpPr>
            <a:cxnSpLocks/>
          </p:cNvCxnSpPr>
          <p:nvPr/>
        </p:nvCxnSpPr>
        <p:spPr>
          <a:xfrm flipH="1">
            <a:off x="1894957" y="5550720"/>
            <a:ext cx="596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E4AF56-74E6-4D38-9C1D-9BC377F98670}"/>
              </a:ext>
            </a:extLst>
          </p:cNvPr>
          <p:cNvCxnSpPr>
            <a:cxnSpLocks/>
          </p:cNvCxnSpPr>
          <p:nvPr/>
        </p:nvCxnSpPr>
        <p:spPr>
          <a:xfrm flipH="1">
            <a:off x="2491402" y="4481909"/>
            <a:ext cx="9030" cy="1060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D3B7347-329A-4C91-A74A-4ACB8E7842CC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773894" y="3468713"/>
            <a:ext cx="1091404" cy="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9F9C97-6CFD-489F-B38A-658A1D8C092A}"/>
              </a:ext>
            </a:extLst>
          </p:cNvPr>
          <p:cNvCxnSpPr>
            <a:endCxn id="9" idx="1"/>
          </p:cNvCxnSpPr>
          <p:nvPr/>
        </p:nvCxnSpPr>
        <p:spPr>
          <a:xfrm>
            <a:off x="5506372" y="3468713"/>
            <a:ext cx="1070018" cy="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1881A94-D0F1-4CEA-A431-30F9A2852DA5}"/>
              </a:ext>
            </a:extLst>
          </p:cNvPr>
          <p:cNvCxnSpPr>
            <a:cxnSpLocks/>
          </p:cNvCxnSpPr>
          <p:nvPr/>
        </p:nvCxnSpPr>
        <p:spPr>
          <a:xfrm>
            <a:off x="7303356" y="3468713"/>
            <a:ext cx="1070018" cy="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2EB9CC5-AE35-4B88-8808-441CA39BA459}"/>
              </a:ext>
            </a:extLst>
          </p:cNvPr>
          <p:cNvSpPr txBox="1"/>
          <p:nvPr/>
        </p:nvSpPr>
        <p:spPr>
          <a:xfrm>
            <a:off x="4419994" y="2140768"/>
            <a:ext cx="1417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Customer Insights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A19038-AB46-42BB-B1D4-B26C01714D35}"/>
              </a:ext>
            </a:extLst>
          </p:cNvPr>
          <p:cNvSpPr txBox="1"/>
          <p:nvPr/>
        </p:nvSpPr>
        <p:spPr>
          <a:xfrm>
            <a:off x="4466337" y="3779828"/>
            <a:ext cx="1417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Azure Data Lake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E2812F5-1546-4BA9-A3C5-62B5AC0F83D2}"/>
              </a:ext>
            </a:extLst>
          </p:cNvPr>
          <p:cNvSpPr txBox="1"/>
          <p:nvPr/>
        </p:nvSpPr>
        <p:spPr>
          <a:xfrm>
            <a:off x="6231698" y="3833742"/>
            <a:ext cx="14176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Azure Synapse</a:t>
            </a:r>
          </a:p>
          <a:p>
            <a:pPr algn="ctr"/>
            <a:r>
              <a:rPr lang="en-US" sz="1100" dirty="0"/>
              <a:t>SQL Serverless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BBDBCA-A68C-414A-8667-2A75786AC536}"/>
              </a:ext>
            </a:extLst>
          </p:cNvPr>
          <p:cNvSpPr txBox="1"/>
          <p:nvPr/>
        </p:nvSpPr>
        <p:spPr>
          <a:xfrm>
            <a:off x="2700976" y="3773808"/>
            <a:ext cx="1417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Azure Data Factory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9E2221-76E6-4E4A-A290-D904E88EFC7E}"/>
              </a:ext>
            </a:extLst>
          </p:cNvPr>
          <p:cNvSpPr txBox="1"/>
          <p:nvPr/>
        </p:nvSpPr>
        <p:spPr>
          <a:xfrm>
            <a:off x="7966138" y="3746736"/>
            <a:ext cx="1417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Power BI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E6BBC9-FE49-4289-95BE-178987F54C21}"/>
              </a:ext>
            </a:extLst>
          </p:cNvPr>
          <p:cNvSpPr txBox="1"/>
          <p:nvPr/>
        </p:nvSpPr>
        <p:spPr>
          <a:xfrm>
            <a:off x="4124499" y="3265460"/>
            <a:ext cx="353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8BFAE1-78C9-42AE-9DAB-C66DA8D0F2CC}"/>
              </a:ext>
            </a:extLst>
          </p:cNvPr>
          <p:cNvSpPr txBox="1"/>
          <p:nvPr/>
        </p:nvSpPr>
        <p:spPr>
          <a:xfrm>
            <a:off x="5749431" y="2521092"/>
            <a:ext cx="353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536D31-24AC-430A-A468-38F0317C7442}"/>
              </a:ext>
            </a:extLst>
          </p:cNvPr>
          <p:cNvSpPr txBox="1"/>
          <p:nvPr/>
        </p:nvSpPr>
        <p:spPr>
          <a:xfrm>
            <a:off x="4186258" y="2526049"/>
            <a:ext cx="353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7B9EAF-EB5B-42A3-880A-57C379C845BD}"/>
              </a:ext>
            </a:extLst>
          </p:cNvPr>
          <p:cNvSpPr txBox="1"/>
          <p:nvPr/>
        </p:nvSpPr>
        <p:spPr>
          <a:xfrm>
            <a:off x="5831098" y="3265460"/>
            <a:ext cx="353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6F4C5F-4C3F-4144-9AAD-5122024F241F}"/>
              </a:ext>
            </a:extLst>
          </p:cNvPr>
          <p:cNvSpPr txBox="1"/>
          <p:nvPr/>
        </p:nvSpPr>
        <p:spPr>
          <a:xfrm>
            <a:off x="7581506" y="3263886"/>
            <a:ext cx="353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6</a:t>
            </a:r>
          </a:p>
        </p:txBody>
      </p:sp>
      <p:pic>
        <p:nvPicPr>
          <p:cNvPr id="24" name="Picture 23" descr="A blue logo with white text&#10;&#10;Description automatically generated with low confidence">
            <a:extLst>
              <a:ext uri="{FF2B5EF4-FFF2-40B4-BE49-F238E27FC236}">
                <a16:creationId xmlns:a16="http://schemas.microsoft.com/office/drawing/2014/main" id="{5DB63B3D-4062-47C0-9685-19F04B90F8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92" y="1061965"/>
            <a:ext cx="865205" cy="685311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F3ED6DED-AD18-45A9-9E25-B14ECDE897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96" y="2321122"/>
            <a:ext cx="761452" cy="38773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3B0D3DB-F3CA-4E93-9C01-3AB199968053}"/>
              </a:ext>
            </a:extLst>
          </p:cNvPr>
          <p:cNvSpPr txBox="1"/>
          <p:nvPr/>
        </p:nvSpPr>
        <p:spPr>
          <a:xfrm>
            <a:off x="730389" y="3701603"/>
            <a:ext cx="1417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Apps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783DC5-4D20-48C6-A9F7-695B2DE68CA0}"/>
              </a:ext>
            </a:extLst>
          </p:cNvPr>
          <p:cNvSpPr txBox="1"/>
          <p:nvPr/>
        </p:nvSpPr>
        <p:spPr>
          <a:xfrm>
            <a:off x="730389" y="4710825"/>
            <a:ext cx="1417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File Shares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1C4DD4-421C-4A19-9EFA-6C763C9632CC}"/>
              </a:ext>
            </a:extLst>
          </p:cNvPr>
          <p:cNvSpPr txBox="1"/>
          <p:nvPr/>
        </p:nvSpPr>
        <p:spPr>
          <a:xfrm>
            <a:off x="730388" y="5817223"/>
            <a:ext cx="1417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Databases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63BF0F-4DC7-41E4-A12C-CD729EE2C055}"/>
              </a:ext>
            </a:extLst>
          </p:cNvPr>
          <p:cNvSpPr txBox="1"/>
          <p:nvPr/>
        </p:nvSpPr>
        <p:spPr>
          <a:xfrm>
            <a:off x="2623754" y="3266331"/>
            <a:ext cx="353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7578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Dobrzeniecki</dc:creator>
  <cp:lastModifiedBy>Jon Dobrzeniecki</cp:lastModifiedBy>
  <cp:revision>1</cp:revision>
  <dcterms:created xsi:type="dcterms:W3CDTF">2021-09-15T13:40:05Z</dcterms:created>
  <dcterms:modified xsi:type="dcterms:W3CDTF">2021-09-16T14:35:33Z</dcterms:modified>
</cp:coreProperties>
</file>