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192"/>
  </p:normalViewPr>
  <p:slideViewPr>
    <p:cSldViewPr snapToGrid="0">
      <p:cViewPr varScale="1">
        <p:scale>
          <a:sx n="123" d="100"/>
          <a:sy n="123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6ADF6-2BE8-094F-04E0-2361D9649B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02FFA-7C15-DA34-08C1-235522FB5A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CF47-B0EF-B75F-7856-90DAC201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FA8D-E7B4-B244-9880-645952858C2F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9C6F6-2285-A232-9BB5-F7E8FCD56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311CE-D576-9C12-7C57-48528FB5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D388-BF7B-034C-BA93-67D584C7F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8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5B80-3AAB-CFEC-C327-9F2FEE8ED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7EDE7-4E2B-AB0F-F214-38F1D25A2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4B67F-8026-C707-16CA-9A9DFC1EE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FA8D-E7B4-B244-9880-645952858C2F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0E0C2-BC9C-39EA-22C9-1A1AEEAB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779B8-B369-203C-3E28-3BC9F35A5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D388-BF7B-034C-BA93-67D584C7F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81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29754-8541-CB59-BD76-B5478ADBB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C293B-5E59-C3D5-7AB4-A65CB558A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334CD-8064-F86A-0688-B5B314E7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FA8D-E7B4-B244-9880-645952858C2F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F2151-0DDE-0B2E-7A12-4DBABF410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5AFE8-7255-729E-4272-B8F56254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D388-BF7B-034C-BA93-67D584C7F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48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CFC9-719F-C17E-EAB9-14E448A4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16EFC-87E1-FD15-050D-FF96B4362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7D4C20-EAF0-E644-9C99-C89C82824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FA8D-E7B4-B244-9880-645952858C2F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F677B-8026-2D57-9AEB-B116006F0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FAA2B-7AC1-58A7-172F-3C6489AC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D388-BF7B-034C-BA93-67D584C7F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38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7AA7-025C-6CB1-64D0-DEF712E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C28BD5-F661-4F94-35EB-2DBE862E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8F637-CADD-D6BC-9ACB-C901AFEB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FA8D-E7B4-B244-9880-645952858C2F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5A131-36A2-0826-06D3-53649964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B1C35-D068-A438-B823-9ED84D5A1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D388-BF7B-034C-BA93-67D584C7F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2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73A1-5D27-FF49-9E2B-38DC5E3BF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C998-B9CF-2C6B-36CA-E6CED50B41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869AE-C2E2-7A1A-52A0-E243B18BC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FDBBF-535A-9FA1-0A74-18DD7EB2F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FA8D-E7B4-B244-9880-645952858C2F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F74683-BAC7-323F-F958-FD9BE30B4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91B81-BC36-52E8-D201-9776FB01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D388-BF7B-034C-BA93-67D584C7F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09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F9E1-2F69-44A0-9BC5-E6CD1619E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A061-6E36-01AF-A78E-2FA0951DA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5CFCA-2F4E-27CD-5201-3C1693C359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BCA831-7062-9F1C-E81B-AF376DD8CE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F5C4E-67B1-9946-9C21-BA664CED07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176DEF-7C35-B9EC-CFB8-4252853D7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FA8D-E7B4-B244-9880-645952858C2F}" type="datetimeFigureOut">
              <a:rPr lang="en-US" smtClean="0"/>
              <a:t>3/6/23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B4D66-4B71-2972-FC25-5DE0E9A20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7F3120-DC6E-CBC2-454D-3AEF138BF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D388-BF7B-034C-BA93-67D584C7F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5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F62E4-BE15-E95F-9D81-63997333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ECAE52-2968-A269-4AE1-2F2B497C1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FA8D-E7B4-B244-9880-645952858C2F}" type="datetimeFigureOut">
              <a:rPr lang="en-US" smtClean="0"/>
              <a:t>3/6/23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978EB-999B-D66F-BD90-E0EF9976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3D392-DD90-73BA-77AC-E3EDF45A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D388-BF7B-034C-BA93-67D584C7F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53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9CA5D6-3037-E92D-66FA-492030D1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FA8D-E7B4-B244-9880-645952858C2F}" type="datetimeFigureOut">
              <a:rPr lang="en-US" smtClean="0"/>
              <a:t>3/6/23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776EF-E0A2-1636-39DB-3F129A260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59F37-C83C-BF07-F05A-40E5013F7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D388-BF7B-034C-BA93-67D584C7F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0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E21BE-C40D-F7C6-C792-B4AD0E36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2FA31-5FFB-C503-B25F-7D91765D6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E5427A-B43C-D65B-91B4-FAF5D3EEF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9FC-87FA-512F-7E80-487ACD4A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FA8D-E7B4-B244-9880-645952858C2F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30326-10F5-8FCF-0412-A0684EF7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FD7AC-4096-247D-11B5-7674696C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D388-BF7B-034C-BA93-67D584C7F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38963-D19A-4312-93BF-3F8997FF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BE9D15-CE22-4E0D-4778-1EFCFFC2E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6B9EE-EBEB-3DBD-D383-0282CCF09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73664-A30E-E146-A787-6F428DFC1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FFA8D-E7B4-B244-9880-645952858C2F}" type="datetimeFigureOut">
              <a:rPr lang="en-US" smtClean="0"/>
              <a:t>3/6/23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2B434-CA0E-C8F8-9DD7-D5B1E6BA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008E9-A605-AA74-5CB9-EBD7C767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5D388-BF7B-034C-BA93-67D584C7F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86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DB653-075D-FA45-B118-F006F1DF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9ED5-5FA5-8ACD-E9EB-358122E7F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E06F5-00E2-47EA-0F28-EE07E9ED77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FFA8D-E7B4-B244-9880-645952858C2F}" type="datetimeFigureOut">
              <a:rPr lang="en-US" smtClean="0"/>
              <a:t>3/6/23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13E86-1BB0-0BED-9C80-539A8651A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4721-1D49-AB74-0477-FAEF458261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5D388-BF7B-034C-BA93-67D584C7F9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8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emf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 65">
            <a:extLst>
              <a:ext uri="{FF2B5EF4-FFF2-40B4-BE49-F238E27FC236}">
                <a16:creationId xmlns:a16="http://schemas.microsoft.com/office/drawing/2014/main" id="{E3DC659D-1E61-593A-174D-8F1A3A52A18A}"/>
              </a:ext>
            </a:extLst>
          </p:cNvPr>
          <p:cNvSpPr/>
          <p:nvPr/>
        </p:nvSpPr>
        <p:spPr>
          <a:xfrm>
            <a:off x="2400300" y="652882"/>
            <a:ext cx="7092464" cy="5917100"/>
          </a:xfrm>
          <a:custGeom>
            <a:avLst/>
            <a:gdLst>
              <a:gd name="connsiteX0" fmla="*/ 0 w 6002196"/>
              <a:gd name="connsiteY0" fmla="*/ 0 h 6128115"/>
              <a:gd name="connsiteX1" fmla="*/ 6002197 w 6002196"/>
              <a:gd name="connsiteY1" fmla="*/ 0 h 6128115"/>
              <a:gd name="connsiteX2" fmla="*/ 6002197 w 6002196"/>
              <a:gd name="connsiteY2" fmla="*/ 6128115 h 6128115"/>
              <a:gd name="connsiteX3" fmla="*/ 0 w 6002196"/>
              <a:gd name="connsiteY3" fmla="*/ 6128115 h 6128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02196" h="6128115">
                <a:moveTo>
                  <a:pt x="0" y="0"/>
                </a:moveTo>
                <a:lnTo>
                  <a:pt x="6002197" y="0"/>
                </a:lnTo>
                <a:lnTo>
                  <a:pt x="6002197" y="6128115"/>
                </a:lnTo>
                <a:lnTo>
                  <a:pt x="0" y="6128115"/>
                </a:lnTo>
                <a:close/>
              </a:path>
            </a:pathLst>
          </a:custGeom>
          <a:solidFill>
            <a:srgbClr val="FFFFFF"/>
          </a:solidFill>
          <a:ln w="1199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en-IL" dirty="0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F875A521-7990-BCD6-7A45-FD1E02EB98B5}"/>
              </a:ext>
            </a:extLst>
          </p:cNvPr>
          <p:cNvGrpSpPr/>
          <p:nvPr/>
        </p:nvGrpSpPr>
        <p:grpSpPr>
          <a:xfrm>
            <a:off x="2601132" y="5280787"/>
            <a:ext cx="1804609" cy="1107473"/>
            <a:chOff x="2929317" y="5005102"/>
            <a:chExt cx="1888857" cy="1169649"/>
          </a:xfrm>
        </p:grpSpPr>
        <p:pic>
          <p:nvPicPr>
            <p:cNvPr id="29" name="Picture 2" descr="Official Azure Icon Set">
              <a:extLst>
                <a:ext uri="{FF2B5EF4-FFF2-40B4-BE49-F238E27FC236}">
                  <a16:creationId xmlns:a16="http://schemas.microsoft.com/office/drawing/2014/main" id="{8B33C6D7-5C14-9F4E-A8F5-75EE77ECD7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2067" y="5005102"/>
              <a:ext cx="832955" cy="8329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5616C7B-BC7E-92F2-1B7C-B6D8275879FC}"/>
                </a:ext>
              </a:extLst>
            </p:cNvPr>
            <p:cNvSpPr txBox="1"/>
            <p:nvPr/>
          </p:nvSpPr>
          <p:spPr>
            <a:xfrm>
              <a:off x="2929317" y="5833443"/>
              <a:ext cx="1888857" cy="3413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L" sz="150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Container </a:t>
              </a:r>
              <a:r>
                <a:rPr lang="en-IL" sz="1500" dirty="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Registry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5034986F-5F66-8B51-B9E1-EC3FA3279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1140" y="5897936"/>
            <a:ext cx="1571625" cy="614363"/>
          </a:xfrm>
          <a:prstGeom prst="rect">
            <a:avLst/>
          </a:prstGeom>
        </p:spPr>
      </p:pic>
      <p:grpSp>
        <p:nvGrpSpPr>
          <p:cNvPr id="80" name="Group 79">
            <a:extLst>
              <a:ext uri="{FF2B5EF4-FFF2-40B4-BE49-F238E27FC236}">
                <a16:creationId xmlns:a16="http://schemas.microsoft.com/office/drawing/2014/main" id="{72B0EA31-804A-B50B-2FB3-CC2CF192CE75}"/>
              </a:ext>
            </a:extLst>
          </p:cNvPr>
          <p:cNvGrpSpPr/>
          <p:nvPr/>
        </p:nvGrpSpPr>
        <p:grpSpPr>
          <a:xfrm>
            <a:off x="7558081" y="3386154"/>
            <a:ext cx="1636018" cy="976433"/>
            <a:chOff x="6838154" y="3712031"/>
            <a:chExt cx="1781258" cy="1133521"/>
          </a:xfrm>
        </p:grpSpPr>
        <p:pic>
          <p:nvPicPr>
            <p:cNvPr id="27" name="Graphic 26">
              <a:extLst>
                <a:ext uri="{FF2B5EF4-FFF2-40B4-BE49-F238E27FC236}">
                  <a16:creationId xmlns:a16="http://schemas.microsoft.com/office/drawing/2014/main" id="{6F41EAAB-4B60-04F7-7B69-AE2F393B8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51526" y="3712031"/>
              <a:ext cx="911924" cy="911924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31CCBF2-CB31-EC5A-3A8C-68FF0D53DBCB}"/>
                </a:ext>
              </a:extLst>
            </p:cNvPr>
            <p:cNvSpPr txBox="1"/>
            <p:nvPr/>
          </p:nvSpPr>
          <p:spPr>
            <a:xfrm>
              <a:off x="6838154" y="4522387"/>
              <a:ext cx="17812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L" sz="150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Re</a:t>
              </a:r>
              <a:r>
                <a:rPr lang="en-US" sz="1500" dirty="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lay</a:t>
              </a:r>
              <a:endParaRPr lang="en-IL" sz="1500" dirty="0">
                <a:ln/>
                <a:solidFill>
                  <a:srgbClr val="000000"/>
                </a:solidFill>
                <a:latin typeface="Helvetica"/>
                <a:sym typeface="Helvetica"/>
                <a:rtl val="0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FA071D1-825E-778F-BE24-B7F741D90E55}"/>
              </a:ext>
            </a:extLst>
          </p:cNvPr>
          <p:cNvGrpSpPr/>
          <p:nvPr/>
        </p:nvGrpSpPr>
        <p:grpSpPr>
          <a:xfrm>
            <a:off x="2574530" y="3157143"/>
            <a:ext cx="1728412" cy="1089269"/>
            <a:chOff x="2821256" y="3191055"/>
            <a:chExt cx="1889319" cy="1256019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3BC65C19-07E8-307E-22A0-8A6887A920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260837" y="3191055"/>
              <a:ext cx="976938" cy="976938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14DC16C-840C-EC37-5055-511E623B78EA}"/>
                </a:ext>
              </a:extLst>
            </p:cNvPr>
            <p:cNvSpPr txBox="1"/>
            <p:nvPr/>
          </p:nvSpPr>
          <p:spPr>
            <a:xfrm>
              <a:off x="2821256" y="4123909"/>
              <a:ext cx="188931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L" sz="150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Container </a:t>
              </a:r>
              <a:r>
                <a:rPr lang="en-US" sz="1500" dirty="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Instance</a:t>
              </a:r>
              <a:endParaRPr lang="en-IL" sz="1500" dirty="0">
                <a:ln/>
                <a:solidFill>
                  <a:srgbClr val="000000"/>
                </a:solidFill>
                <a:latin typeface="Helvetica"/>
                <a:sym typeface="Helvetica"/>
                <a:rtl val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7AE37B3-8AC3-4837-D93E-DB3BCC48F27C}"/>
              </a:ext>
            </a:extLst>
          </p:cNvPr>
          <p:cNvGrpSpPr/>
          <p:nvPr/>
        </p:nvGrpSpPr>
        <p:grpSpPr>
          <a:xfrm>
            <a:off x="2751734" y="1471064"/>
            <a:ext cx="1358422" cy="827127"/>
            <a:chOff x="2947278" y="1321628"/>
            <a:chExt cx="1781258" cy="1170075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0DD121CD-EE6D-5EC2-5E7B-8086F4C9E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349439" y="1321628"/>
              <a:ext cx="911924" cy="911924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013204B-F2BE-342E-CA5B-0F44D3745EF3}"/>
                </a:ext>
              </a:extLst>
            </p:cNvPr>
            <p:cNvSpPr txBox="1"/>
            <p:nvPr/>
          </p:nvSpPr>
          <p:spPr>
            <a:xfrm>
              <a:off x="2947278" y="2168538"/>
              <a:ext cx="178125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Orchestrator</a:t>
              </a:r>
              <a:endParaRPr lang="en-IL" sz="1500" dirty="0">
                <a:ln/>
                <a:solidFill>
                  <a:srgbClr val="000000"/>
                </a:solidFill>
                <a:latin typeface="Helvetica"/>
                <a:sym typeface="Helvetica"/>
                <a:rtl val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E30BB467-9112-E52D-1F6D-FFBBBACA20F0}"/>
              </a:ext>
            </a:extLst>
          </p:cNvPr>
          <p:cNvGrpSpPr/>
          <p:nvPr/>
        </p:nvGrpSpPr>
        <p:grpSpPr>
          <a:xfrm>
            <a:off x="7795028" y="1503432"/>
            <a:ext cx="925216" cy="888830"/>
            <a:chOff x="6816859" y="1444336"/>
            <a:chExt cx="911924" cy="1058456"/>
          </a:xfrm>
        </p:grpSpPr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42C03AC7-245F-874F-6E90-E42451985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879404" y="1444336"/>
              <a:ext cx="724202" cy="724202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9D518D9-23FE-DF43-A309-30CB14B4F833}"/>
                </a:ext>
              </a:extLst>
            </p:cNvPr>
            <p:cNvSpPr txBox="1"/>
            <p:nvPr/>
          </p:nvSpPr>
          <p:spPr>
            <a:xfrm>
              <a:off x="6816859" y="2179627"/>
              <a:ext cx="91192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IoT Hub</a:t>
              </a:r>
              <a:endParaRPr lang="en-IL" sz="1500" dirty="0">
                <a:ln/>
                <a:solidFill>
                  <a:srgbClr val="000000"/>
                </a:solidFill>
                <a:latin typeface="Helvetica"/>
                <a:sym typeface="Helvetica"/>
                <a:rtl val="0"/>
              </a:endParaRP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0D56581-E251-D1DF-4045-9CAD58B1FAAE}"/>
              </a:ext>
            </a:extLst>
          </p:cNvPr>
          <p:cNvGrpSpPr/>
          <p:nvPr/>
        </p:nvGrpSpPr>
        <p:grpSpPr>
          <a:xfrm>
            <a:off x="10758657" y="1347976"/>
            <a:ext cx="799860" cy="982688"/>
            <a:chOff x="10769048" y="1171329"/>
            <a:chExt cx="799860" cy="982688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18EBA21B-83FC-0598-34EA-8CCAC8744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806877" y="1171329"/>
              <a:ext cx="724202" cy="724202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7C6DB11-188D-82C8-160E-9EAB4905CBFD}"/>
                </a:ext>
              </a:extLst>
            </p:cNvPr>
            <p:cNvSpPr txBox="1"/>
            <p:nvPr/>
          </p:nvSpPr>
          <p:spPr>
            <a:xfrm>
              <a:off x="10769048" y="1830852"/>
              <a:ext cx="7998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Device</a:t>
              </a:r>
              <a:endParaRPr lang="en-IL" sz="1500" dirty="0">
                <a:ln/>
                <a:solidFill>
                  <a:srgbClr val="000000"/>
                </a:solidFill>
                <a:latin typeface="Helvetica"/>
                <a:sym typeface="Helvetica"/>
                <a:rtl val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A04287A-AE99-5520-BA2D-56198D3184BF}"/>
              </a:ext>
            </a:extLst>
          </p:cNvPr>
          <p:cNvGrpSpPr/>
          <p:nvPr/>
        </p:nvGrpSpPr>
        <p:grpSpPr>
          <a:xfrm>
            <a:off x="421748" y="1447636"/>
            <a:ext cx="650847" cy="894025"/>
            <a:chOff x="353139" y="1468416"/>
            <a:chExt cx="716798" cy="944303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881D1FA-6D65-28B2-BE30-FDAA4D522C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1214" y="1468416"/>
              <a:ext cx="620368" cy="676041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1F5CDC9-7C77-CDF3-E9B2-5C40C20F6FF1}"/>
                </a:ext>
              </a:extLst>
            </p:cNvPr>
            <p:cNvSpPr txBox="1"/>
            <p:nvPr/>
          </p:nvSpPr>
          <p:spPr>
            <a:xfrm>
              <a:off x="353139" y="2071380"/>
              <a:ext cx="716798" cy="3413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n/>
                  <a:solidFill>
                    <a:srgbClr val="000000"/>
                  </a:solidFill>
                  <a:latin typeface="Helvetica"/>
                  <a:sym typeface="Helvetica"/>
                  <a:rtl val="0"/>
                </a:rPr>
                <a:t>User</a:t>
              </a:r>
              <a:endParaRPr lang="en-IL" sz="1500" dirty="0">
                <a:ln/>
                <a:solidFill>
                  <a:srgbClr val="000000"/>
                </a:solidFill>
                <a:latin typeface="Helvetica"/>
                <a:sym typeface="Helvetica"/>
                <a:rtl val="0"/>
              </a:endParaRPr>
            </a:p>
          </p:txBody>
        </p: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5D33D53D-8912-7313-F560-7EE7C7077105}"/>
              </a:ext>
            </a:extLst>
          </p:cNvPr>
          <p:cNvSpPr/>
          <p:nvPr/>
        </p:nvSpPr>
        <p:spPr>
          <a:xfrm>
            <a:off x="1745543" y="1407154"/>
            <a:ext cx="333403" cy="300397"/>
          </a:xfrm>
          <a:prstGeom prst="ellipse">
            <a:avLst/>
          </a:prstGeom>
          <a:solidFill>
            <a:srgbClr val="0277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1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BC9FD18-DA0A-7778-1222-E2951E90D3A3}"/>
              </a:ext>
            </a:extLst>
          </p:cNvPr>
          <p:cNvCxnSpPr>
            <a:cxnSpLocks/>
          </p:cNvCxnSpPr>
          <p:nvPr/>
        </p:nvCxnSpPr>
        <p:spPr>
          <a:xfrm flipV="1">
            <a:off x="979236" y="1775263"/>
            <a:ext cx="2048530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F97A6B5-8276-E8AD-B510-95EE154AD453}"/>
              </a:ext>
            </a:extLst>
          </p:cNvPr>
          <p:cNvSpPr/>
          <p:nvPr/>
        </p:nvSpPr>
        <p:spPr>
          <a:xfrm>
            <a:off x="5651793" y="1426938"/>
            <a:ext cx="333403" cy="300397"/>
          </a:xfrm>
          <a:prstGeom prst="ellipse">
            <a:avLst/>
          </a:prstGeom>
          <a:solidFill>
            <a:srgbClr val="0277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B1A1506-034C-39DD-083F-E9BA529B20F6}"/>
              </a:ext>
            </a:extLst>
          </p:cNvPr>
          <p:cNvSpPr/>
          <p:nvPr/>
        </p:nvSpPr>
        <p:spPr>
          <a:xfrm>
            <a:off x="10806365" y="3439253"/>
            <a:ext cx="333403" cy="300397"/>
          </a:xfrm>
          <a:prstGeom prst="ellipse">
            <a:avLst/>
          </a:prstGeom>
          <a:solidFill>
            <a:srgbClr val="0277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3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C137303-A3D0-A98F-B462-16FB87F373F9}"/>
              </a:ext>
            </a:extLst>
          </p:cNvPr>
          <p:cNvSpPr/>
          <p:nvPr/>
        </p:nvSpPr>
        <p:spPr>
          <a:xfrm>
            <a:off x="3455645" y="2664256"/>
            <a:ext cx="333403" cy="300397"/>
          </a:xfrm>
          <a:prstGeom prst="ellipse">
            <a:avLst/>
          </a:prstGeom>
          <a:solidFill>
            <a:srgbClr val="0277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4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B68F291-7347-4C1D-C30A-C853EE48D78E}"/>
              </a:ext>
            </a:extLst>
          </p:cNvPr>
          <p:cNvSpPr/>
          <p:nvPr/>
        </p:nvSpPr>
        <p:spPr>
          <a:xfrm>
            <a:off x="5729743" y="3447258"/>
            <a:ext cx="333403" cy="300397"/>
          </a:xfrm>
          <a:prstGeom prst="ellipse">
            <a:avLst/>
          </a:prstGeom>
          <a:solidFill>
            <a:srgbClr val="0277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5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A87F7697-8FA8-7390-9064-8408A8E9828B}"/>
              </a:ext>
            </a:extLst>
          </p:cNvPr>
          <p:cNvSpPr/>
          <p:nvPr/>
        </p:nvSpPr>
        <p:spPr>
          <a:xfrm>
            <a:off x="812534" y="3395387"/>
            <a:ext cx="333403" cy="323165"/>
          </a:xfrm>
          <a:prstGeom prst="ellipse">
            <a:avLst/>
          </a:prstGeom>
          <a:solidFill>
            <a:srgbClr val="0277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L" dirty="0"/>
              <a:t>6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20F43F8-4C3A-1183-6383-D067DF1C309D}"/>
              </a:ext>
            </a:extLst>
          </p:cNvPr>
          <p:cNvCxnSpPr>
            <a:cxnSpLocks/>
          </p:cNvCxnSpPr>
          <p:nvPr/>
        </p:nvCxnSpPr>
        <p:spPr>
          <a:xfrm>
            <a:off x="3433801" y="4470126"/>
            <a:ext cx="0" cy="8396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45B9BAB-4151-78C4-DDA5-1DECDC1ECD8D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785054" y="1800745"/>
            <a:ext cx="4073431" cy="675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39AAA62-E12D-8206-CBA0-762ED664DAEC}"/>
              </a:ext>
            </a:extLst>
          </p:cNvPr>
          <p:cNvCxnSpPr>
            <a:cxnSpLocks/>
          </p:cNvCxnSpPr>
          <p:nvPr/>
        </p:nvCxnSpPr>
        <p:spPr>
          <a:xfrm flipV="1">
            <a:off x="3846388" y="3809662"/>
            <a:ext cx="4074752" cy="116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25C1EB4-A648-0DD7-6A49-BC984B332B2C}"/>
              </a:ext>
            </a:extLst>
          </p:cNvPr>
          <p:cNvCxnSpPr>
            <a:cxnSpLocks/>
          </p:cNvCxnSpPr>
          <p:nvPr/>
        </p:nvCxnSpPr>
        <p:spPr>
          <a:xfrm>
            <a:off x="3423193" y="2309135"/>
            <a:ext cx="348" cy="82722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7776E081-3B65-937D-49A8-039BA42413D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208023" y="1874049"/>
            <a:ext cx="1464800" cy="237533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D88A6710-9B21-4E55-BDF9-95F9A4C2378A}"/>
              </a:ext>
            </a:extLst>
          </p:cNvPr>
          <p:cNvCxnSpPr>
            <a:cxnSpLocks/>
          </p:cNvCxnSpPr>
          <p:nvPr/>
        </p:nvCxnSpPr>
        <p:spPr>
          <a:xfrm rot="5400000">
            <a:off x="9232607" y="1833007"/>
            <a:ext cx="1542624" cy="2392464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49BDAA5-D22A-22BD-9988-F696BE0CD9CC}"/>
              </a:ext>
            </a:extLst>
          </p:cNvPr>
          <p:cNvSpPr txBox="1"/>
          <p:nvPr/>
        </p:nvSpPr>
        <p:spPr>
          <a:xfrm>
            <a:off x="1086699" y="1699029"/>
            <a:ext cx="1412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open connection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948EE5DB-56A6-9E70-8332-2EA813792CA9}"/>
              </a:ext>
            </a:extLst>
          </p:cNvPr>
          <p:cNvSpPr txBox="1"/>
          <p:nvPr/>
        </p:nvSpPr>
        <p:spPr>
          <a:xfrm>
            <a:off x="5467709" y="3747655"/>
            <a:ext cx="7682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connect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87674A6-1CD3-6E6C-20DA-4BEAE0C1DE5E}"/>
              </a:ext>
            </a:extLst>
          </p:cNvPr>
          <p:cNvSpPr txBox="1"/>
          <p:nvPr/>
        </p:nvSpPr>
        <p:spPr>
          <a:xfrm>
            <a:off x="5407226" y="1727335"/>
            <a:ext cx="742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request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A1B3695-85F9-4AA1-B67D-576BF483D6E2}"/>
              </a:ext>
            </a:extLst>
          </p:cNvPr>
          <p:cNvSpPr txBox="1"/>
          <p:nvPr/>
        </p:nvSpPr>
        <p:spPr>
          <a:xfrm>
            <a:off x="560909" y="3781742"/>
            <a:ext cx="1530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connect to device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AB099D1-DEFC-F4FD-6C1D-07F375E56914}"/>
              </a:ext>
            </a:extLst>
          </p:cNvPr>
          <p:cNvSpPr txBox="1"/>
          <p:nvPr/>
        </p:nvSpPr>
        <p:spPr>
          <a:xfrm>
            <a:off x="10651422" y="3752502"/>
            <a:ext cx="579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listen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B5865E4-0D85-DAB3-E03B-F0899C2833BD}"/>
              </a:ext>
            </a:extLst>
          </p:cNvPr>
          <p:cNvSpPr txBox="1"/>
          <p:nvPr/>
        </p:nvSpPr>
        <p:spPr>
          <a:xfrm>
            <a:off x="2933706" y="2621648"/>
            <a:ext cx="521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start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FA15943-CBDC-48B4-7B3F-391EC2EFDF58}"/>
              </a:ext>
            </a:extLst>
          </p:cNvPr>
          <p:cNvCxnSpPr>
            <a:cxnSpLocks/>
          </p:cNvCxnSpPr>
          <p:nvPr/>
        </p:nvCxnSpPr>
        <p:spPr>
          <a:xfrm>
            <a:off x="8529820" y="1806436"/>
            <a:ext cx="226970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83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26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Ola Sowemimo</dc:creator>
  <cp:lastModifiedBy>Ola Sowemimo</cp:lastModifiedBy>
  <cp:revision>4</cp:revision>
  <dcterms:created xsi:type="dcterms:W3CDTF">2023-02-27T20:18:31Z</dcterms:created>
  <dcterms:modified xsi:type="dcterms:W3CDTF">2023-03-06T18:27:44Z</dcterms:modified>
</cp:coreProperties>
</file>