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D60E-31A2-4BF0-BE89-2F31EF846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F063A-FECB-4FDF-9052-A00C37663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E6B33-4C0A-4516-95C1-661A413C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C072-AA97-4923-B919-DE5326D1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B44E1-FB22-44D6-8011-08408A96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C037-589A-4C36-AAB2-F46A98D6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E93F6-22BB-4627-AC3D-8C8383178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2377A-B320-45CB-9A84-EBBD04FB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6D46D-1875-43DA-AB4E-AFCA11AC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A374-694B-4BE7-BEE3-54D604B3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3166F-07AE-4A32-9942-A7E02201F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3E3E2-47DD-4517-8715-8C9414189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B3EF0-7C1E-488D-AEA0-E4A202AE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83318-EAA5-4DFE-805C-9752DE2C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E5245-D747-4D1C-B29F-0F2C4AE2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7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8A7F-D196-49BA-B82F-B319F93F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E59C1-D190-4769-8177-E54973367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2E644-43F0-4266-90BF-ACFA4DCE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3BE49-7B4A-477E-803C-3A7C34E4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D7DF0-60D0-4BE0-88B4-227F15C4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D921-2B00-49F4-85A9-16B3854B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4244C-45A2-40DD-8B18-A424A7711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4B45E-3A9E-40CF-9AFB-F76E63CD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2EC79-771D-49E5-B520-7EA06894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1C646-A72A-467C-82C2-6D8E8BEE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4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5E38-6AAB-4167-A0CA-9C22F3FC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1CE5E-85B7-41E5-B8E7-F628A55B1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59FF3-3C67-469C-BECA-F3C0E2BCD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A232E-4F02-49C5-848A-1C60DBA0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543FE-0EE8-46B2-9EAB-F83520B6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59F29-2F13-4AC7-AF9C-91AFBCDC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1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1D1E-7621-4D24-B420-16C8062E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2C454-0661-4DF6-BC12-1BDA38988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1D531-3FBC-4A0E-B7DB-ED400C2F5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9356B-F990-49F2-B178-3B75F4438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76080-979A-4D5A-8DC9-0B9CB822F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12520-39CD-410A-9EFB-2094BC15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BADA0-AE99-4ECC-9FE7-042A9706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0BC20-236F-4176-A130-C030FAE7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2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0AE4-C32D-4C7B-892A-AA5373AE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07719-A7B1-4D28-ABB8-1001F21A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7AE39-C513-43B6-966A-DAFC7383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D6CFF-D388-4B53-AB08-1E51FDB8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0E48C-6CE5-4392-98B0-06ABB103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D7525-F293-48AB-A0FB-68C299D8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9D2DE-431B-452B-96FA-C936A369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7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0A26-22E1-4107-B4E7-898DA798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ABBC3-7FA8-410E-B964-C19C067F1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A7DBC-1C61-4E02-AE1B-128136235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832CE-76D9-40EE-8EBA-38B26ABF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BB40E-A6CA-4878-A00E-AA4F4BE3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A6A53-8B15-437E-B715-97BDC972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9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15E8-8D48-4B0D-A58F-64B1CD31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C0337-523C-4CB2-9010-BEEA2D101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7D4CD-D690-46B6-BFFB-0D7BFEC8B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DC907-2D20-490A-92A7-1848AC14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94409-38A9-4CF1-84C5-66B3D3A9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9C905-18FB-4C8D-9A64-C0474F57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1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8968A-F960-4A85-8792-D7045D86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A2BC4-DB27-43BA-B01C-3B1D5799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4A7DA-D8B7-48E8-AF04-5234C6DBC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9238-F1E6-4943-A31E-64D3E01866A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63CB2-0582-4510-B540-9EF6328E3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1D9B-DE40-4AFF-A18B-02ED04BE8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22D451-2AE5-4906-A1E7-9CAFC7B2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92" y="116304"/>
            <a:ext cx="10302380" cy="558841"/>
          </a:xfrm>
        </p:spPr>
        <p:txBody>
          <a:bodyPr>
            <a:normAutofit fontScale="90000"/>
          </a:bodyPr>
          <a:lstStyle/>
          <a:p>
            <a:r>
              <a:rPr lang="en-US" dirty="0"/>
              <a:t>PnP Modernization Framework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F345DA-0357-4B0D-9658-8E67916955BA}"/>
              </a:ext>
            </a:extLst>
          </p:cNvPr>
          <p:cNvSpPr/>
          <p:nvPr/>
        </p:nvSpPr>
        <p:spPr>
          <a:xfrm>
            <a:off x="5731806" y="2994701"/>
            <a:ext cx="1659118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Page </a:t>
            </a:r>
            <a:r>
              <a:rPr lang="en-US" sz="1600" dirty="0" err="1"/>
              <a:t>Transformator</a:t>
            </a:r>
            <a:endParaRPr lang="en-US" sz="1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FB2B0B-9C05-4E82-BAC2-D507B8E8FB62}"/>
              </a:ext>
            </a:extLst>
          </p:cNvPr>
          <p:cNvSpPr/>
          <p:nvPr/>
        </p:nvSpPr>
        <p:spPr>
          <a:xfrm>
            <a:off x="3065505" y="2994701"/>
            <a:ext cx="1659118" cy="82955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 Executor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528EFC-E9A0-4F88-839F-65F8B6118D29}"/>
              </a:ext>
            </a:extLst>
          </p:cNvPr>
          <p:cNvSpPr/>
          <p:nvPr/>
        </p:nvSpPr>
        <p:spPr>
          <a:xfrm>
            <a:off x="399204" y="2994700"/>
            <a:ext cx="1659118" cy="82955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 Distiller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143516-5FD0-4C63-8832-5C17EDE84298}"/>
              </a:ext>
            </a:extLst>
          </p:cNvPr>
          <p:cNvSpPr/>
          <p:nvPr/>
        </p:nvSpPr>
        <p:spPr>
          <a:xfrm>
            <a:off x="3065505" y="4506116"/>
            <a:ext cx="1659118" cy="82955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 State Manager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08A9E3-5E03-48E5-957D-1123707B9A14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 flipV="1">
            <a:off x="2058322" y="3409480"/>
            <a:ext cx="10071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2F1719-144F-4BB4-A22C-A5C5E7E5783A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4724623" y="3409481"/>
            <a:ext cx="1007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37F074-515F-4CA3-BCC0-52298CC9BFFD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895064" y="3824260"/>
            <a:ext cx="0" cy="68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5D755E-FA73-44E4-BDA5-F5C4B932028E}"/>
              </a:ext>
            </a:extLst>
          </p:cNvPr>
          <p:cNvGrpSpPr/>
          <p:nvPr/>
        </p:nvGrpSpPr>
        <p:grpSpPr>
          <a:xfrm>
            <a:off x="4724623" y="981865"/>
            <a:ext cx="906011" cy="1317562"/>
            <a:chOff x="5089321" y="1500104"/>
            <a:chExt cx="906011" cy="13175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2152FB0-0E0E-4B52-A42E-34C60A1909F3}"/>
                </a:ext>
              </a:extLst>
            </p:cNvPr>
            <p:cNvGrpSpPr/>
            <p:nvPr/>
          </p:nvGrpSpPr>
          <p:grpSpPr>
            <a:xfrm>
              <a:off x="5307882" y="1500104"/>
              <a:ext cx="468891" cy="1063025"/>
              <a:chOff x="3414318" y="1645303"/>
              <a:chExt cx="468891" cy="106302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5EAF90F-0F31-41E9-9121-74AD13024BBC}"/>
                  </a:ext>
                </a:extLst>
              </p:cNvPr>
              <p:cNvCxnSpPr/>
              <p:nvPr/>
            </p:nvCxnSpPr>
            <p:spPr>
              <a:xfrm flipH="1">
                <a:off x="3414319" y="2281806"/>
                <a:ext cx="234445" cy="4194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7EA660C-C0FF-4401-AA22-D551C96A5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8764" y="2288879"/>
                <a:ext cx="234445" cy="4194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7B85707-165E-4C6C-A736-1C11DB49DC07}"/>
                  </a:ext>
                </a:extLst>
              </p:cNvPr>
              <p:cNvCxnSpPr/>
              <p:nvPr/>
            </p:nvCxnSpPr>
            <p:spPr>
              <a:xfrm>
                <a:off x="3648764" y="1886010"/>
                <a:ext cx="0" cy="4028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6BAA807-BFDB-425A-BF46-9317779152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4318" y="1877719"/>
                <a:ext cx="234446" cy="2158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F3D89B5-0AEC-4134-90F5-F8EAC94A8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8763" y="1877719"/>
                <a:ext cx="234446" cy="2158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8234A7C-74BE-4301-B60B-6E90C98E1F6C}"/>
                  </a:ext>
                </a:extLst>
              </p:cNvPr>
              <p:cNvSpPr/>
              <p:nvPr/>
            </p:nvSpPr>
            <p:spPr>
              <a:xfrm>
                <a:off x="3531541" y="1645303"/>
                <a:ext cx="234445" cy="2312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14F92D-03B1-4BBA-B975-A4E68C65C7E5}"/>
                </a:ext>
              </a:extLst>
            </p:cNvPr>
            <p:cNvSpPr txBox="1"/>
            <p:nvPr/>
          </p:nvSpPr>
          <p:spPr>
            <a:xfrm>
              <a:off x="5089321" y="2556056"/>
              <a:ext cx="9060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A74099-D996-4CEF-A3DA-40D6967881C5}"/>
              </a:ext>
            </a:extLst>
          </p:cNvPr>
          <p:cNvCxnSpPr>
            <a:cxnSpLocks/>
            <a:stCxn id="29" idx="1"/>
            <a:endCxn id="6" idx="0"/>
          </p:cNvCxnSpPr>
          <p:nvPr/>
        </p:nvCxnSpPr>
        <p:spPr>
          <a:xfrm flipH="1">
            <a:off x="3895064" y="2168622"/>
            <a:ext cx="829559" cy="82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54AF5D-1C84-449C-9AED-A14C9D1692F1}"/>
              </a:ext>
            </a:extLst>
          </p:cNvPr>
          <p:cNvCxnSpPr>
            <a:cxnSpLocks/>
            <a:stCxn id="29" idx="3"/>
            <a:endCxn id="5" idx="0"/>
          </p:cNvCxnSpPr>
          <p:nvPr/>
        </p:nvCxnSpPr>
        <p:spPr>
          <a:xfrm>
            <a:off x="5630634" y="2168622"/>
            <a:ext cx="930731" cy="82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01C3613-CB1F-46C0-84EC-B440F27964A9}"/>
              </a:ext>
            </a:extLst>
          </p:cNvPr>
          <p:cNvSpPr/>
          <p:nvPr/>
        </p:nvSpPr>
        <p:spPr>
          <a:xfrm>
            <a:off x="10022748" y="696950"/>
            <a:ext cx="1659118" cy="8295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Metadata</a:t>
            </a:r>
            <a:br>
              <a:rPr lang="en-US" sz="1400" dirty="0"/>
            </a:br>
            <a:r>
              <a:rPr lang="en-US" sz="1400" dirty="0"/>
              <a:t>Mapping Provider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593F3A3-5F1A-44F4-8809-480F2FC69880}"/>
              </a:ext>
            </a:extLst>
          </p:cNvPr>
          <p:cNvSpPr/>
          <p:nvPr/>
        </p:nvSpPr>
        <p:spPr>
          <a:xfrm>
            <a:off x="10022748" y="1624695"/>
            <a:ext cx="1659118" cy="8295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Page Layout</a:t>
            </a:r>
            <a:br>
              <a:rPr lang="en-US" sz="1400" dirty="0"/>
            </a:br>
            <a:r>
              <a:rPr lang="en-US" sz="1400" dirty="0"/>
              <a:t>Mapping Provider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950FE7A-0BC0-4429-9114-03CD5E1265B6}"/>
              </a:ext>
            </a:extLst>
          </p:cNvPr>
          <p:cNvSpPr/>
          <p:nvPr/>
        </p:nvSpPr>
        <p:spPr>
          <a:xfrm>
            <a:off x="10027364" y="2552440"/>
            <a:ext cx="1659118" cy="8295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Taxonomy</a:t>
            </a:r>
            <a:br>
              <a:rPr lang="en-US" sz="1400" dirty="0"/>
            </a:br>
            <a:r>
              <a:rPr lang="en-US" sz="1400" dirty="0"/>
              <a:t>Mapping Provider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FBDD4C2-A7A4-45AD-809F-C9F6209F3175}"/>
              </a:ext>
            </a:extLst>
          </p:cNvPr>
          <p:cNvSpPr/>
          <p:nvPr/>
        </p:nvSpPr>
        <p:spPr>
          <a:xfrm>
            <a:off x="10034436" y="3480185"/>
            <a:ext cx="1659118" cy="8295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Url</a:t>
            </a:r>
            <a:br>
              <a:rPr lang="en-US" sz="1400" dirty="0"/>
            </a:br>
            <a:r>
              <a:rPr lang="en-US" sz="1400" dirty="0"/>
              <a:t>Mapping Provider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CDC00C2-A988-487D-A254-EBDD9CD9DCB1}"/>
              </a:ext>
            </a:extLst>
          </p:cNvPr>
          <p:cNvSpPr/>
          <p:nvPr/>
        </p:nvSpPr>
        <p:spPr>
          <a:xfrm>
            <a:off x="10034436" y="4407930"/>
            <a:ext cx="1659118" cy="8295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</a:t>
            </a:r>
            <a:br>
              <a:rPr lang="en-US" sz="1400" dirty="0"/>
            </a:br>
            <a:r>
              <a:rPr lang="en-US" sz="1400" dirty="0"/>
              <a:t>Mapping Provider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6A424A8-FF86-4D8B-9BCF-55567B5B6B42}"/>
              </a:ext>
            </a:extLst>
          </p:cNvPr>
          <p:cNvSpPr/>
          <p:nvPr/>
        </p:nvSpPr>
        <p:spPr>
          <a:xfrm>
            <a:off x="10034436" y="5335675"/>
            <a:ext cx="1659118" cy="8295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Part</a:t>
            </a:r>
            <a:br>
              <a:rPr lang="en-US" sz="1400" dirty="0"/>
            </a:br>
            <a:r>
              <a:rPr lang="en-US" sz="1400" dirty="0"/>
              <a:t>Mapping Provider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55D7B58-900F-4FE0-A759-3B603DF861EB}"/>
              </a:ext>
            </a:extLst>
          </p:cNvPr>
          <p:cNvSpPr/>
          <p:nvPr/>
        </p:nvSpPr>
        <p:spPr>
          <a:xfrm>
            <a:off x="7883121" y="2994699"/>
            <a:ext cx="1659118" cy="8295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Mapping Provider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440C4F-1539-4AAA-9ACF-9727ADDBCD4E}"/>
              </a:ext>
            </a:extLst>
          </p:cNvPr>
          <p:cNvCxnSpPr>
            <a:stCxn id="5" idx="3"/>
            <a:endCxn id="43" idx="1"/>
          </p:cNvCxnSpPr>
          <p:nvPr/>
        </p:nvCxnSpPr>
        <p:spPr>
          <a:xfrm flipV="1">
            <a:off x="7390924" y="3409479"/>
            <a:ext cx="49219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0E30AC-664B-4F89-85EA-ECD949012970}"/>
              </a:ext>
            </a:extLst>
          </p:cNvPr>
          <p:cNvCxnSpPr>
            <a:cxnSpLocks/>
            <a:stCxn id="43" idx="0"/>
            <a:endCxn id="37" idx="1"/>
          </p:cNvCxnSpPr>
          <p:nvPr/>
        </p:nvCxnSpPr>
        <p:spPr>
          <a:xfrm flipV="1">
            <a:off x="8712680" y="1111730"/>
            <a:ext cx="1310068" cy="188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D483775-AD78-48D3-A52F-42B815DDF52C}"/>
              </a:ext>
            </a:extLst>
          </p:cNvPr>
          <p:cNvCxnSpPr>
            <a:stCxn id="43" idx="3"/>
            <a:endCxn id="38" idx="1"/>
          </p:cNvCxnSpPr>
          <p:nvPr/>
        </p:nvCxnSpPr>
        <p:spPr>
          <a:xfrm flipV="1">
            <a:off x="9542239" y="2039475"/>
            <a:ext cx="480509" cy="137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7F768A3-F7BD-4644-94D8-76E89DDDC3C6}"/>
              </a:ext>
            </a:extLst>
          </p:cNvPr>
          <p:cNvCxnSpPr>
            <a:stCxn id="43" idx="3"/>
            <a:endCxn id="39" idx="1"/>
          </p:cNvCxnSpPr>
          <p:nvPr/>
        </p:nvCxnSpPr>
        <p:spPr>
          <a:xfrm flipV="1">
            <a:off x="9542239" y="2967220"/>
            <a:ext cx="485125" cy="44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28499D4-A7EE-44D9-BF5D-F493ED80543F}"/>
              </a:ext>
            </a:extLst>
          </p:cNvPr>
          <p:cNvCxnSpPr>
            <a:stCxn id="43" idx="3"/>
            <a:endCxn id="40" idx="1"/>
          </p:cNvCxnSpPr>
          <p:nvPr/>
        </p:nvCxnSpPr>
        <p:spPr>
          <a:xfrm>
            <a:off x="9542239" y="3409479"/>
            <a:ext cx="492197" cy="485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C6ACA1-3A7A-404D-A325-F7BBE2D97AF6}"/>
              </a:ext>
            </a:extLst>
          </p:cNvPr>
          <p:cNvCxnSpPr>
            <a:stCxn id="43" idx="3"/>
            <a:endCxn id="41" idx="1"/>
          </p:cNvCxnSpPr>
          <p:nvPr/>
        </p:nvCxnSpPr>
        <p:spPr>
          <a:xfrm>
            <a:off x="9542239" y="3409479"/>
            <a:ext cx="492197" cy="141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29088B6-16E7-44C2-8A30-F78154A92C86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8712680" y="3824258"/>
            <a:ext cx="1310068" cy="204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F1C8637-CEED-4898-9A21-4BC5E0FB0DF1}"/>
              </a:ext>
            </a:extLst>
          </p:cNvPr>
          <p:cNvCxnSpPr>
            <a:cxnSpLocks/>
            <a:endCxn id="66" idx="2"/>
          </p:cNvCxnSpPr>
          <p:nvPr/>
        </p:nvCxnSpPr>
        <p:spPr>
          <a:xfrm flipH="1" flipV="1">
            <a:off x="5180407" y="4093677"/>
            <a:ext cx="915596" cy="158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01C58F1-49D1-4787-82B5-CDF29E14F3A7}"/>
              </a:ext>
            </a:extLst>
          </p:cNvPr>
          <p:cNvSpPr txBox="1"/>
          <p:nvPr/>
        </p:nvSpPr>
        <p:spPr>
          <a:xfrm>
            <a:off x="5355240" y="5649131"/>
            <a:ext cx="172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Abstraction and decoupling layer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A6013A9-E464-4F41-98E7-AE02B9461454}"/>
              </a:ext>
            </a:extLst>
          </p:cNvPr>
          <p:cNvSpPr/>
          <p:nvPr/>
        </p:nvSpPr>
        <p:spPr>
          <a:xfrm>
            <a:off x="5117091" y="2803360"/>
            <a:ext cx="126631" cy="1290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A79EBBED-E96A-49FA-985E-32F17D0D8540}"/>
              </a:ext>
            </a:extLst>
          </p:cNvPr>
          <p:cNvSpPr/>
          <p:nvPr/>
        </p:nvSpPr>
        <p:spPr>
          <a:xfrm>
            <a:off x="4011351" y="3691022"/>
            <a:ext cx="980961" cy="4787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Transformation Process</a:t>
            </a:r>
          </a:p>
        </p:txBody>
      </p:sp>
    </p:spTree>
    <p:extLst>
      <p:ext uri="{BB962C8B-B14F-4D97-AF65-F5344CB8AC3E}">
        <p14:creationId xmlns:p14="http://schemas.microsoft.com/office/powerpoint/2010/main" val="337040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PnP Modernization Framework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PnP Modernization Framework Architecture</dc:title>
  <dc:creator>Paolo Pialorsi</dc:creator>
  <cp:lastModifiedBy>Paolo Pialorsi</cp:lastModifiedBy>
  <cp:revision>4</cp:revision>
  <dcterms:created xsi:type="dcterms:W3CDTF">2021-05-11T10:44:14Z</dcterms:created>
  <dcterms:modified xsi:type="dcterms:W3CDTF">2021-05-11T13:47:10Z</dcterms:modified>
</cp:coreProperties>
</file>