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8" y="4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7D60E-31A2-4BF0-BE89-2F31EF8461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FF063A-FECB-4FDF-9052-A00C37663B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E6B33-4C0A-4516-95C1-661A413CB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9238-F1E6-4943-A31E-64D3E01866AA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BC072-AA97-4923-B919-DE5326D1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B44E1-FB22-44D6-8011-08408A96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79CE-E7C7-4E9C-A709-5A45150A3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4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0C037-589A-4C36-AAB2-F46A98D67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2E93F6-22BB-4627-AC3D-8C83831781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2377A-B320-45CB-9A84-EBBD04FB8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9238-F1E6-4943-A31E-64D3E01866AA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6D46D-1875-43DA-AB4E-AFCA11ACC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5A374-694B-4BE7-BEE3-54D604B31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79CE-E7C7-4E9C-A709-5A45150A3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7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B3166F-07AE-4A32-9942-A7E02201FC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A3E3E2-47DD-4517-8715-8C9414189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B3EF0-7C1E-488D-AEA0-E4A202AEF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9238-F1E6-4943-A31E-64D3E01866AA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83318-EAA5-4DFE-805C-9752DE2C9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E5245-D747-4D1C-B29F-0F2C4AE22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79CE-E7C7-4E9C-A709-5A45150A3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79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78A7F-D196-49BA-B82F-B319F93F0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E59C1-D190-4769-8177-E54973367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2E644-43F0-4266-90BF-ACFA4DCE1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9238-F1E6-4943-A31E-64D3E01866AA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3BE49-7B4A-477E-803C-3A7C34E41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D7DF0-60D0-4BE0-88B4-227F15C4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79CE-E7C7-4E9C-A709-5A45150A3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130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ED921-2B00-49F4-85A9-16B3854B5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4244C-45A2-40DD-8B18-A424A7711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4B45E-3A9E-40CF-9AFB-F76E63CDB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9238-F1E6-4943-A31E-64D3E01866AA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2EC79-771D-49E5-B520-7EA068947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1C646-A72A-467C-82C2-6D8E8BEE6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79CE-E7C7-4E9C-A709-5A45150A3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47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25E38-6AAB-4167-A0CA-9C22F3FCC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1CE5E-85B7-41E5-B8E7-F628A55B10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059FF3-3C67-469C-BECA-F3C0E2BCD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2A232E-4F02-49C5-848A-1C60DBA07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9238-F1E6-4943-A31E-64D3E01866AA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543FE-0EE8-46B2-9EAB-F83520B67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859F29-2F13-4AC7-AF9C-91AFBCDCC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79CE-E7C7-4E9C-A709-5A45150A3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315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31D1E-7621-4D24-B420-16C8062EF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2C454-0661-4DF6-BC12-1BDA38988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C1D531-3FBC-4A0E-B7DB-ED400C2F51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79356B-F990-49F2-B178-3B75F44388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A76080-979A-4D5A-8DC9-0B9CB822F6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412520-39CD-410A-9EFB-2094BC159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9238-F1E6-4943-A31E-64D3E01866AA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FBADA0-AE99-4ECC-9FE7-042A9706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D0BC20-236F-4176-A130-C030FAE7A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79CE-E7C7-4E9C-A709-5A45150A3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24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D0AE4-C32D-4C7B-892A-AA5373AEE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507719-A7B1-4D28-ABB8-1001F21AE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9238-F1E6-4943-A31E-64D3E01866AA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F7AE39-C513-43B6-966A-DAFC73834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9D6CFF-D388-4B53-AB08-1E51FDB8D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79CE-E7C7-4E9C-A709-5A45150A3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00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D0E48C-6CE5-4392-98B0-06ABB103F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9238-F1E6-4943-A31E-64D3E01866AA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DD7525-F293-48AB-A0FB-68C299D86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E9D2DE-431B-452B-96FA-C936A3692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79CE-E7C7-4E9C-A709-5A45150A3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77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10A26-22E1-4107-B4E7-898DA798D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ABBC3-7FA8-410E-B964-C19C067F1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AA7DBC-1C61-4E02-AE1B-128136235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F832CE-76D9-40EE-8EBA-38B26ABFB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9238-F1E6-4943-A31E-64D3E01866AA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4BB40E-A6CA-4878-A00E-AA4F4BE3E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A6A53-8B15-437E-B715-97BDC9729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79CE-E7C7-4E9C-A709-5A45150A3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97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215E8-8D48-4B0D-A58F-64B1CD31F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0C0337-523C-4CB2-9010-BEEA2D1017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57D4CD-D690-46B6-BFFB-0D7BFEC8B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DC907-2D20-490A-92A7-1848AC14C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9238-F1E6-4943-A31E-64D3E01866AA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194409-38A9-4CF1-84C5-66B3D3A91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79C905-18FB-4C8D-9A64-C0474F576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79CE-E7C7-4E9C-A709-5A45150A3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91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B8968A-F960-4A85-8792-D7045D864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A2BC4-DB27-43BA-B01C-3B1D5799C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4A7DA-D8B7-48E8-AF04-5234C6DBCC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B9238-F1E6-4943-A31E-64D3E01866AA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63CB2-0582-4510-B540-9EF6328E3F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E1D9B-DE40-4AFF-A18B-02ED04BE8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479CE-E7C7-4E9C-A709-5A45150A3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44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22D451-2AE5-4906-A1E7-9CAFC7B22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692" y="116304"/>
            <a:ext cx="10302380" cy="558841"/>
          </a:xfrm>
        </p:spPr>
        <p:txBody>
          <a:bodyPr>
            <a:normAutofit fontScale="90000"/>
          </a:bodyPr>
          <a:lstStyle/>
          <a:p>
            <a:r>
              <a:rPr lang="en-US" dirty="0"/>
              <a:t>PnP Transformation Framework Architecture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4F345DA-0357-4B0D-9658-8E67916955BA}"/>
              </a:ext>
            </a:extLst>
          </p:cNvPr>
          <p:cNvSpPr/>
          <p:nvPr/>
        </p:nvSpPr>
        <p:spPr>
          <a:xfrm>
            <a:off x="5731806" y="2994701"/>
            <a:ext cx="1659118" cy="8295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Page </a:t>
            </a:r>
            <a:r>
              <a:rPr lang="en-US" sz="1600" dirty="0" err="1"/>
              <a:t>Transformator</a:t>
            </a:r>
            <a:endParaRPr lang="en-US" sz="16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8FB2B0B-9C05-4E82-BAC2-D507B8E8FB62}"/>
              </a:ext>
            </a:extLst>
          </p:cNvPr>
          <p:cNvSpPr/>
          <p:nvPr/>
        </p:nvSpPr>
        <p:spPr>
          <a:xfrm>
            <a:off x="3065505" y="2994701"/>
            <a:ext cx="1659118" cy="82955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Transformation Executor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C528EFC-E9A0-4F88-839F-65F8B6118D29}"/>
              </a:ext>
            </a:extLst>
          </p:cNvPr>
          <p:cNvSpPr/>
          <p:nvPr/>
        </p:nvSpPr>
        <p:spPr>
          <a:xfrm>
            <a:off x="399204" y="2994700"/>
            <a:ext cx="1659118" cy="82955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Transformation Distiller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D08A9E3-5E03-48E5-957D-1123707B9A14}"/>
              </a:ext>
            </a:extLst>
          </p:cNvPr>
          <p:cNvCxnSpPr>
            <a:stCxn id="6" idx="1"/>
            <a:endCxn id="7" idx="3"/>
          </p:cNvCxnSpPr>
          <p:nvPr/>
        </p:nvCxnSpPr>
        <p:spPr>
          <a:xfrm flipH="1" flipV="1">
            <a:off x="2058322" y="3409480"/>
            <a:ext cx="10071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82F1719-144F-4BB4-A22C-A5C5E7E5783A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4724623" y="3409481"/>
            <a:ext cx="10071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E5D755E-FA73-44E4-BDA5-F5C4B932028E}"/>
              </a:ext>
            </a:extLst>
          </p:cNvPr>
          <p:cNvGrpSpPr/>
          <p:nvPr/>
        </p:nvGrpSpPr>
        <p:grpSpPr>
          <a:xfrm>
            <a:off x="4724623" y="981865"/>
            <a:ext cx="906011" cy="1317562"/>
            <a:chOff x="5089321" y="1500104"/>
            <a:chExt cx="906011" cy="131756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2152FB0-0E0E-4B52-A42E-34C60A1909F3}"/>
                </a:ext>
              </a:extLst>
            </p:cNvPr>
            <p:cNvGrpSpPr/>
            <p:nvPr/>
          </p:nvGrpSpPr>
          <p:grpSpPr>
            <a:xfrm>
              <a:off x="5307882" y="1500104"/>
              <a:ext cx="468891" cy="1063025"/>
              <a:chOff x="3414318" y="1645303"/>
              <a:chExt cx="468891" cy="1063025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45EAF90F-0F31-41E9-9121-74AD13024BBC}"/>
                  </a:ext>
                </a:extLst>
              </p:cNvPr>
              <p:cNvCxnSpPr/>
              <p:nvPr/>
            </p:nvCxnSpPr>
            <p:spPr>
              <a:xfrm flipH="1">
                <a:off x="3414319" y="2281806"/>
                <a:ext cx="234445" cy="4194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97EA660C-C0FF-4401-AA22-D551C96A5C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48764" y="2288879"/>
                <a:ext cx="234445" cy="4194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37B85707-165E-4C6C-A736-1C11DB49DC07}"/>
                  </a:ext>
                </a:extLst>
              </p:cNvPr>
              <p:cNvCxnSpPr/>
              <p:nvPr/>
            </p:nvCxnSpPr>
            <p:spPr>
              <a:xfrm>
                <a:off x="3648764" y="1886010"/>
                <a:ext cx="0" cy="4028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D6BAA807-BFDB-425A-BF46-9317779152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14318" y="1877719"/>
                <a:ext cx="234446" cy="2158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0F3D89B5-0AEC-4134-90F5-F8EAC94A87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48763" y="1877719"/>
                <a:ext cx="234446" cy="2158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98234A7C-74BE-4301-B60B-6E90C98E1F6C}"/>
                  </a:ext>
                </a:extLst>
              </p:cNvPr>
              <p:cNvSpPr/>
              <p:nvPr/>
            </p:nvSpPr>
            <p:spPr>
              <a:xfrm>
                <a:off x="3531541" y="1645303"/>
                <a:ext cx="234445" cy="2312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C14F92D-03B1-4BBA-B975-A4E68C65C7E5}"/>
                </a:ext>
              </a:extLst>
            </p:cNvPr>
            <p:cNvSpPr txBox="1"/>
            <p:nvPr/>
          </p:nvSpPr>
          <p:spPr>
            <a:xfrm>
              <a:off x="5089321" y="2556056"/>
              <a:ext cx="90601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Developer</a:t>
              </a:r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9A74099-D996-4CEF-A3DA-40D6967881C5}"/>
              </a:ext>
            </a:extLst>
          </p:cNvPr>
          <p:cNvCxnSpPr>
            <a:cxnSpLocks/>
            <a:stCxn id="29" idx="1"/>
            <a:endCxn id="6" idx="0"/>
          </p:cNvCxnSpPr>
          <p:nvPr/>
        </p:nvCxnSpPr>
        <p:spPr>
          <a:xfrm flipH="1">
            <a:off x="3895064" y="2168622"/>
            <a:ext cx="829559" cy="826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A54AF5D-1C84-449C-9AED-A14C9D1692F1}"/>
              </a:ext>
            </a:extLst>
          </p:cNvPr>
          <p:cNvCxnSpPr>
            <a:cxnSpLocks/>
            <a:stCxn id="29" idx="3"/>
            <a:endCxn id="5" idx="0"/>
          </p:cNvCxnSpPr>
          <p:nvPr/>
        </p:nvCxnSpPr>
        <p:spPr>
          <a:xfrm>
            <a:off x="5630634" y="2168622"/>
            <a:ext cx="930731" cy="826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01C3613-CB1F-46C0-84EC-B440F27964A9}"/>
              </a:ext>
            </a:extLst>
          </p:cNvPr>
          <p:cNvSpPr/>
          <p:nvPr/>
        </p:nvSpPr>
        <p:spPr>
          <a:xfrm>
            <a:off x="10022748" y="696950"/>
            <a:ext cx="1659118" cy="82955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Metadata</a:t>
            </a:r>
            <a:br>
              <a:rPr lang="en-US" sz="1400" dirty="0"/>
            </a:br>
            <a:r>
              <a:rPr lang="en-US" sz="1400" dirty="0"/>
              <a:t>Mapping Provider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593F3A3-5F1A-44F4-8809-480F2FC69880}"/>
              </a:ext>
            </a:extLst>
          </p:cNvPr>
          <p:cNvSpPr/>
          <p:nvPr/>
        </p:nvSpPr>
        <p:spPr>
          <a:xfrm>
            <a:off x="10022748" y="1624695"/>
            <a:ext cx="1659118" cy="82955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Page Layout</a:t>
            </a:r>
            <a:br>
              <a:rPr lang="en-US" sz="1400" dirty="0"/>
            </a:br>
            <a:r>
              <a:rPr lang="en-US" sz="1400" dirty="0"/>
              <a:t>Mapping Provider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C950FE7A-0BC0-4429-9114-03CD5E1265B6}"/>
              </a:ext>
            </a:extLst>
          </p:cNvPr>
          <p:cNvSpPr/>
          <p:nvPr/>
        </p:nvSpPr>
        <p:spPr>
          <a:xfrm>
            <a:off x="10027364" y="2552440"/>
            <a:ext cx="1659118" cy="82955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Taxonomy</a:t>
            </a:r>
            <a:br>
              <a:rPr lang="en-US" sz="1400" dirty="0"/>
            </a:br>
            <a:r>
              <a:rPr lang="en-US" sz="1400" dirty="0"/>
              <a:t>Mapping Provider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FBDD4C2-A7A4-45AD-809F-C9F6209F3175}"/>
              </a:ext>
            </a:extLst>
          </p:cNvPr>
          <p:cNvSpPr/>
          <p:nvPr/>
        </p:nvSpPr>
        <p:spPr>
          <a:xfrm>
            <a:off x="10034436" y="3480185"/>
            <a:ext cx="1659118" cy="82955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Url</a:t>
            </a:r>
            <a:br>
              <a:rPr lang="en-US" sz="1400" dirty="0"/>
            </a:br>
            <a:r>
              <a:rPr lang="en-US" sz="1400" dirty="0"/>
              <a:t>Mapping Provider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CDC00C2-A988-487D-A254-EBDD9CD9DCB1}"/>
              </a:ext>
            </a:extLst>
          </p:cNvPr>
          <p:cNvSpPr/>
          <p:nvPr/>
        </p:nvSpPr>
        <p:spPr>
          <a:xfrm>
            <a:off x="10034436" y="4407930"/>
            <a:ext cx="1659118" cy="82955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</a:t>
            </a:r>
            <a:br>
              <a:rPr lang="en-US" sz="1400" dirty="0"/>
            </a:br>
            <a:r>
              <a:rPr lang="en-US" sz="1400" dirty="0"/>
              <a:t>Mapping Provider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06A424A8-FF86-4D8B-9BCF-55567B5B6B42}"/>
              </a:ext>
            </a:extLst>
          </p:cNvPr>
          <p:cNvSpPr/>
          <p:nvPr/>
        </p:nvSpPr>
        <p:spPr>
          <a:xfrm>
            <a:off x="10034436" y="5335675"/>
            <a:ext cx="1659118" cy="82955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Web Part</a:t>
            </a:r>
            <a:br>
              <a:rPr lang="en-US" sz="1400" dirty="0"/>
            </a:br>
            <a:r>
              <a:rPr lang="en-US" sz="1400" dirty="0"/>
              <a:t>Mapping Provider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55D7B58-900F-4FE0-A759-3B603DF861EB}"/>
              </a:ext>
            </a:extLst>
          </p:cNvPr>
          <p:cNvSpPr/>
          <p:nvPr/>
        </p:nvSpPr>
        <p:spPr>
          <a:xfrm>
            <a:off x="7883121" y="2994699"/>
            <a:ext cx="1659118" cy="82955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Mapping Provider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1440C4F-1539-4AAA-9ACF-9727ADDBCD4E}"/>
              </a:ext>
            </a:extLst>
          </p:cNvPr>
          <p:cNvCxnSpPr>
            <a:stCxn id="5" idx="3"/>
            <a:endCxn id="43" idx="1"/>
          </p:cNvCxnSpPr>
          <p:nvPr/>
        </p:nvCxnSpPr>
        <p:spPr>
          <a:xfrm flipV="1">
            <a:off x="7390924" y="3409479"/>
            <a:ext cx="49219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80E30AC-664B-4F89-85EA-ECD949012970}"/>
              </a:ext>
            </a:extLst>
          </p:cNvPr>
          <p:cNvCxnSpPr>
            <a:cxnSpLocks/>
            <a:stCxn id="43" idx="0"/>
            <a:endCxn id="37" idx="1"/>
          </p:cNvCxnSpPr>
          <p:nvPr/>
        </p:nvCxnSpPr>
        <p:spPr>
          <a:xfrm flipV="1">
            <a:off x="8712680" y="1111730"/>
            <a:ext cx="1310068" cy="1882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D483775-AD78-48D3-A52F-42B815DDF52C}"/>
              </a:ext>
            </a:extLst>
          </p:cNvPr>
          <p:cNvCxnSpPr>
            <a:stCxn id="43" idx="3"/>
            <a:endCxn id="38" idx="1"/>
          </p:cNvCxnSpPr>
          <p:nvPr/>
        </p:nvCxnSpPr>
        <p:spPr>
          <a:xfrm flipV="1">
            <a:off x="9542239" y="2039475"/>
            <a:ext cx="480509" cy="1370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7F768A3-F7BD-4644-94D8-76E89DDDC3C6}"/>
              </a:ext>
            </a:extLst>
          </p:cNvPr>
          <p:cNvCxnSpPr>
            <a:stCxn id="43" idx="3"/>
            <a:endCxn id="39" idx="1"/>
          </p:cNvCxnSpPr>
          <p:nvPr/>
        </p:nvCxnSpPr>
        <p:spPr>
          <a:xfrm flipV="1">
            <a:off x="9542239" y="2967220"/>
            <a:ext cx="485125" cy="442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28499D4-A7EE-44D9-BF5D-F493ED80543F}"/>
              </a:ext>
            </a:extLst>
          </p:cNvPr>
          <p:cNvCxnSpPr>
            <a:stCxn id="43" idx="3"/>
            <a:endCxn id="40" idx="1"/>
          </p:cNvCxnSpPr>
          <p:nvPr/>
        </p:nvCxnSpPr>
        <p:spPr>
          <a:xfrm>
            <a:off x="9542239" y="3409479"/>
            <a:ext cx="492197" cy="485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6C6ACA1-3A7A-404D-A325-F7BBE2D97AF6}"/>
              </a:ext>
            </a:extLst>
          </p:cNvPr>
          <p:cNvCxnSpPr>
            <a:stCxn id="43" idx="3"/>
            <a:endCxn id="41" idx="1"/>
          </p:cNvCxnSpPr>
          <p:nvPr/>
        </p:nvCxnSpPr>
        <p:spPr>
          <a:xfrm>
            <a:off x="9542239" y="3409479"/>
            <a:ext cx="492197" cy="1413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29088B6-16E7-44C2-8A30-F78154A92C86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8712680" y="3824258"/>
            <a:ext cx="1310068" cy="2048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01C58F1-49D1-4787-82B5-CDF29E14F3A7}"/>
              </a:ext>
            </a:extLst>
          </p:cNvPr>
          <p:cNvSpPr txBox="1"/>
          <p:nvPr/>
        </p:nvSpPr>
        <p:spPr>
          <a:xfrm>
            <a:off x="4355981" y="2357783"/>
            <a:ext cx="1721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Abstraction and decoupling layer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A6013A9-E464-4F41-98E7-AE02B9461454}"/>
              </a:ext>
            </a:extLst>
          </p:cNvPr>
          <p:cNvSpPr/>
          <p:nvPr/>
        </p:nvSpPr>
        <p:spPr>
          <a:xfrm>
            <a:off x="5117091" y="2803360"/>
            <a:ext cx="126631" cy="1290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A79EBBED-E96A-49FA-985E-32F17D0D8540}"/>
              </a:ext>
            </a:extLst>
          </p:cNvPr>
          <p:cNvSpPr/>
          <p:nvPr/>
        </p:nvSpPr>
        <p:spPr>
          <a:xfrm>
            <a:off x="2717869" y="3655575"/>
            <a:ext cx="980961" cy="47877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Transformation Process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EAB6BF9-DCD5-46CD-B0F3-E102E463AA06}"/>
              </a:ext>
            </a:extLst>
          </p:cNvPr>
          <p:cNvGrpSpPr/>
          <p:nvPr/>
        </p:nvGrpSpPr>
        <p:grpSpPr>
          <a:xfrm>
            <a:off x="3319505" y="4072924"/>
            <a:ext cx="623367" cy="428988"/>
            <a:chOff x="2016344" y="5483146"/>
            <a:chExt cx="623367" cy="428988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657FB473-6C76-45B8-AEB0-0205EB8C11EB}"/>
                </a:ext>
              </a:extLst>
            </p:cNvPr>
            <p:cNvSpPr/>
            <p:nvPr/>
          </p:nvSpPr>
          <p:spPr>
            <a:xfrm>
              <a:off x="2016344" y="5483146"/>
              <a:ext cx="452002" cy="31650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66821131-372F-42CA-84E0-09661CD5FE37}"/>
                </a:ext>
              </a:extLst>
            </p:cNvPr>
            <p:cNvSpPr/>
            <p:nvPr/>
          </p:nvSpPr>
          <p:spPr>
            <a:xfrm>
              <a:off x="2074767" y="5518620"/>
              <a:ext cx="452002" cy="31650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71C8C5B8-EF13-40A2-8C2C-F709D79D63BB}"/>
                </a:ext>
              </a:extLst>
            </p:cNvPr>
            <p:cNvSpPr/>
            <p:nvPr/>
          </p:nvSpPr>
          <p:spPr>
            <a:xfrm>
              <a:off x="2133190" y="5555410"/>
              <a:ext cx="452002" cy="31650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C35A8545-8C71-483E-9384-2441D3C8F141}"/>
                </a:ext>
              </a:extLst>
            </p:cNvPr>
            <p:cNvSpPr/>
            <p:nvPr/>
          </p:nvSpPr>
          <p:spPr>
            <a:xfrm>
              <a:off x="2187709" y="5595626"/>
              <a:ext cx="452002" cy="31650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Task</a:t>
              </a:r>
            </a:p>
          </p:txBody>
        </p:sp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3143516-5FD0-4C63-8832-5C17EDE84298}"/>
              </a:ext>
            </a:extLst>
          </p:cNvPr>
          <p:cNvSpPr/>
          <p:nvPr/>
        </p:nvSpPr>
        <p:spPr>
          <a:xfrm>
            <a:off x="4348069" y="4606441"/>
            <a:ext cx="1659118" cy="82955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Transformation State Manager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48EF6B2-611E-4DC0-B765-37F2D7DF8080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flipH="1" flipV="1">
            <a:off x="2058322" y="3409480"/>
            <a:ext cx="1007183" cy="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643EC55-861E-4BC6-B622-8A0BF97DCE2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3895064" y="3824260"/>
            <a:ext cx="1282564" cy="782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E81A56B-6240-498F-9694-18E7098E73CE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5177628" y="3824260"/>
            <a:ext cx="1383737" cy="782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404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82 -0.0037 L -0.00182 -0.0037 C -0.0013 0.00973 -0.00143 0.02338 -0.00026 0.03681 C 0.00039 0.04514 0.00234 0.05278 0.00365 0.06065 C 0.00417 0.06412 0.00456 0.06737 0.00521 0.07061 C 0.00612 0.07477 0.00912 0.08727 0.0099 0.09306 C 0.01029 0.09584 0.01003 0.09885 0.01068 0.10139 C 0.01146 0.10417 0.01289 0.10602 0.01393 0.10857 C 0.01471 0.11065 0.01537 0.1132 0.01628 0.11551 C 0.01836 0.12107 0.02044 0.125 0.02331 0.12963 C 0.02409 0.13056 0.025 0.13125 0.02578 0.13241 C 0.03307 0.14167 0.02435 0.13125 0.03281 0.14074 C 0.03646 0.14468 0.0362 0.14561 0.04154 0.14908 C 0.04362 0.15047 0.04583 0.15162 0.04779 0.15348 C 0.05234 0.15695 0.05156 0.1588 0.05651 0.16181 C 0.05807 0.16274 0.05964 0.16274 0.0612 0.1632 C 0.06315 0.16459 0.06484 0.16644 0.0668 0.16737 C 0.07878 0.17431 0.07839 0.17315 0.08815 0.17732 C 0.09024 0.17824 0.09219 0.1801 0.0944 0.1801 C 0.12227 0.18102 0.15013 0.1801 0.17813 0.1801 " pathEditMode="relative" ptsTypes="AAAAAAAAAAAAAAAAAAAA">
                                      <p:cBhvr>
                                        <p:cTn id="86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46 -0.06111 L -0.03646 -0.06111 C -0.03594 -0.04768 -0.03607 -0.03403 -0.0349 -0.0206 C -0.03425 -0.01227 -0.0323 -0.00463 -0.03099 0.00324 C -0.03047 0.00671 -0.03008 0.00996 -0.02943 0.0132 C -0.02852 0.01736 -0.02552 0.02986 -0.02474 0.03565 C -0.02435 0.03843 -0.02461 0.04144 -0.02396 0.04398 C -0.02318 0.04676 -0.02175 0.04861 -0.02071 0.05116 C -0.01993 0.05324 -0.01927 0.05579 -0.01836 0.0581 C -0.01628 0.06366 -0.0142 0.06759 -0.01133 0.07222 C -0.01055 0.07315 -0.00964 0.07384 -0.00886 0.075 C -0.00157 0.08426 -0.01029 0.07384 -0.00183 0.08333 C 0.00182 0.08727 0.00156 0.0882 0.0069 0.09167 C 0.00898 0.09306 0.01119 0.09421 0.01315 0.09607 C 0.0177 0.09954 0.01692 0.10139 0.02187 0.1044 C 0.02343 0.10533 0.025 0.10533 0.02656 0.10579 C 0.02851 0.10718 0.0302 0.10903 0.03216 0.10996 C 0.04414 0.1169 0.04375 0.11574 0.05351 0.11991 C 0.0556 0.12083 0.05755 0.12269 0.05976 0.12269 C 0.08763 0.12361 0.11549 0.12269 0.14349 0.12269 " pathEditMode="relative" ptsTypes="AAAAAAAAAAAAAAAAAAAA">
                                      <p:cBhvr>
                                        <p:cTn id="8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349 0.12269 L 0.14349 0.12315 C 0.15651 0.12153 0.16992 0.12176 0.1832 0.11991 C 0.18802 0.11944 0.19362 0.11181 0.197 0.10856 C 0.19843 0.10718 0.20013 0.10648 0.20169 0.10509 C 0.20534 0.10116 0.2082 0.09676 0.21185 0.09352 C 0.21627 0.08958 0.22122 0.08704 0.22487 0.08194 C 0.22877 0.07662 0.23047 0.07477 0.23411 0.06829 C 0.23541 0.06574 0.23632 0.06296 0.23776 0.06042 C 0.23906 0.0581 0.24114 0.05648 0.24257 0.05417 C 0.24401 0.05185 0.24505 0.04907 0.24622 0.04676 C 0.2483 0.04213 0.25039 0.03704 0.2526 0.03264 C 0.25455 0.0294 0.25651 0.02593 0.2582 0.02245 C 0.26054 0.01759 0.26211 0.01181 0.26471 0.00741 C 0.26784 0.00231 0.27096 -0.00231 0.27213 -0.00903 C 0.27252 -0.01065 0.27278 -0.0125 0.27304 -0.01412 C 0.27369 -0.0169 0.27461 -0.01921 0.27487 -0.02176 C 0.27617 -0.02986 0.27552 -0.02616 0.27669 -0.0331 C 0.27708 -0.03843 0.27721 -0.04329 0.2776 -0.04838 C 0.27773 -0.04954 0.27825 -0.05093 0.27851 -0.05231 C 0.27916 -0.05394 0.28073 -0.05694 0.28073 -0.05671 " pathEditMode="relative" rAng="0" ptsTypes="AAAAAAAAAAAAAAAAAAAAA">
                                      <p:cBhvr>
                                        <p:cTn id="9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62" y="-8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64" grpId="0"/>
      <p:bldP spid="66" grpId="0" animBg="1"/>
      <p:bldP spid="72" grpId="0" animBg="1"/>
      <p:bldP spid="72" grpId="1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PnP Transformation Framework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PnP Modernization Framework Architecture</dc:title>
  <dc:creator>Paolo Pialorsi</dc:creator>
  <cp:lastModifiedBy>Paolo Pialorsi</cp:lastModifiedBy>
  <cp:revision>9</cp:revision>
  <dcterms:created xsi:type="dcterms:W3CDTF">2021-05-11T10:44:14Z</dcterms:created>
  <dcterms:modified xsi:type="dcterms:W3CDTF">2021-06-02T12:23:24Z</dcterms:modified>
</cp:coreProperties>
</file>