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5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4D8B-C3C9-4BE4-B1AD-9B08BC74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845A-DECA-406B-9417-27F33775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1E45-1DE1-4C7E-9EE4-9A0C17D5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E81F-DAD7-4762-B4F5-00D9C7C2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844-5C66-4D9A-B51E-FC6473F5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0BDE-2474-4112-A3B6-215131DA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E79CB-1D05-42B2-A86A-F62CDBAA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950E-6E9A-4772-9EA3-BC22679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091A-C770-457D-99FF-D2E0479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162E-03C8-49C4-96E2-77DA9638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5B2B7-6655-4C2D-BFF5-7F9643498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AE08-915E-4557-AEE9-7C5FF798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495D-0A27-4634-902F-724466F7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7210-7082-4AEB-AA14-B2A9F36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9961-E36A-48AE-BBA1-2736433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89AF-49C4-4238-A63F-7E98317F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5FE3-2CD9-4E2F-9C22-6B80A16E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2457-A729-4A4A-88AB-ECFCF65F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CA3F-06D2-4E11-B6AD-9E0918A3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3082-19E2-46F0-810A-C01CAA1F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A2EE-DAA2-4EC3-BE42-9D4CEE98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EF03-D858-49F7-B869-76ED15A0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F0DA-ADD6-4E75-8F3D-A5EE868A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4DED-1C72-481E-929D-3DA8E55A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D14D-7480-4416-B69F-23805FCD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F18A-2C83-415F-BF3C-AF537207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82B1-EE05-4AE3-9DC9-0BB64FEA6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0415-0BA5-4100-A956-2F1AC8AD2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1BE0-707D-4405-956F-FAD3910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3F69-3212-448E-9C9C-AC08F155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0F7C-02FD-4089-931E-C1ECA863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CA94-85AB-4D27-825C-2F19B16D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F17C-31BF-4724-9260-C2B9DF49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EBE9-9384-4359-B1DE-8F196EEB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A382-95AD-4E3F-862B-B1F1DDD8B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33A4B-9796-4AB0-A598-0BE536A9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85EB-50B4-4F37-B944-895DC69D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D511-138D-4845-86CA-D1573698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CB789-7218-42FA-951B-79F3B5D8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0E44-37C3-4BE8-92AA-915C7E67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DCBD2-3DAE-436D-9922-6B2CE718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32A8-E766-4FC2-80D5-DED6960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76B76-1514-4173-B664-6B21A39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5F21B-99DF-4D21-A88A-7615421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4278-9BBD-4C55-B016-9913BB25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1B9B-EE78-4890-80F0-5A5404B6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3CEE-0DB1-4A2B-9E6E-A1948CE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E663-06E6-425C-B7EB-4D1EDE9A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A8F8-9C6B-4135-BB81-1FB5D484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0079-D090-45F3-96F1-748AE1D4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F826-4346-4522-8FB8-D6C7EE4D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C49E-E528-4B09-8172-B60CF63B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C6AB-46C5-4C98-A7F3-CA0BD9C1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48374-C2E6-4E0A-9DD3-703E7B6CA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8A98A-F2DD-45EA-9EC9-BC30EBC8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9F272-FEF6-497B-A6C9-F52635F9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A016-BC2F-443B-813F-D923FBE7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BE50-DCF0-4DF2-9341-21DA5836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D8245-3B52-449E-A90A-37D9C59D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FF8A-99D6-4840-9F0B-E173424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0E53-59F8-49F9-AB9A-E0C221878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B55B-5F2F-4CC1-A16F-78A1F8C5C61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612C-C4C3-4F0F-8849-6F262E4F5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5F81-1D78-47F5-A6A5-F718AB7D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DEF4-DB15-42B7-A348-40149C73D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E3D2F5-B5F5-4371-AE01-49B0F62B9EBF}"/>
              </a:ext>
            </a:extLst>
          </p:cNvPr>
          <p:cNvCxnSpPr/>
          <p:nvPr/>
        </p:nvCxnSpPr>
        <p:spPr>
          <a:xfrm>
            <a:off x="690880" y="2575560"/>
            <a:ext cx="108508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CC5D06-5BE6-4052-9A30-C1F88F129116}"/>
              </a:ext>
            </a:extLst>
          </p:cNvPr>
          <p:cNvSpPr/>
          <p:nvPr/>
        </p:nvSpPr>
        <p:spPr>
          <a:xfrm>
            <a:off x="2661507" y="1295021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890D91-E9CE-4495-92CF-23F2A16AE6C0}"/>
              </a:ext>
            </a:extLst>
          </p:cNvPr>
          <p:cNvSpPr/>
          <p:nvPr/>
        </p:nvSpPr>
        <p:spPr>
          <a:xfrm>
            <a:off x="4890101" y="1295021"/>
            <a:ext cx="1800486" cy="6610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ITeamFunSettings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2BA7EC-3B0C-4E4B-B98D-9B24B054E723}"/>
              </a:ext>
            </a:extLst>
          </p:cNvPr>
          <p:cNvSpPr/>
          <p:nvPr/>
        </p:nvSpPr>
        <p:spPr>
          <a:xfrm>
            <a:off x="9351391" y="1295020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ITeamChannel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9C013B-16E3-40D1-9B52-A799C7BB2C89}"/>
              </a:ext>
            </a:extLst>
          </p:cNvPr>
          <p:cNvSpPr/>
          <p:nvPr/>
        </p:nvSpPr>
        <p:spPr>
          <a:xfrm>
            <a:off x="7120746" y="1295021"/>
            <a:ext cx="1800486" cy="6610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ITeamChannelCollection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20C98-75AE-4BCC-B060-7AE1FA7C7480}"/>
              </a:ext>
            </a:extLst>
          </p:cNvPr>
          <p:cNvSpPr/>
          <p:nvPr/>
        </p:nvSpPr>
        <p:spPr>
          <a:xfrm>
            <a:off x="2664047" y="3268020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81509B-DBF0-4831-9222-22DDADFD16D2}"/>
              </a:ext>
            </a:extLst>
          </p:cNvPr>
          <p:cNvSpPr/>
          <p:nvPr/>
        </p:nvSpPr>
        <p:spPr>
          <a:xfrm>
            <a:off x="4890101" y="3268020"/>
            <a:ext cx="1800486" cy="6610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TeamFunSettings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1AAED8-E537-4030-B3BC-587005B8BD7C}"/>
              </a:ext>
            </a:extLst>
          </p:cNvPr>
          <p:cNvSpPr/>
          <p:nvPr/>
        </p:nvSpPr>
        <p:spPr>
          <a:xfrm>
            <a:off x="9351391" y="3268019"/>
            <a:ext cx="1800486" cy="66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TeamChannel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61F515-C451-4B12-BB3B-A7FF914EECDD}"/>
              </a:ext>
            </a:extLst>
          </p:cNvPr>
          <p:cNvSpPr/>
          <p:nvPr/>
        </p:nvSpPr>
        <p:spPr>
          <a:xfrm>
            <a:off x="7120746" y="3268020"/>
            <a:ext cx="1800486" cy="6610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TeamChannelCollection</a:t>
            </a:r>
            <a:endParaRPr lang="en-US" sz="1200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36181DC-5950-43DD-902B-EB73F7F606A8}"/>
              </a:ext>
            </a:extLst>
          </p:cNvPr>
          <p:cNvSpPr/>
          <p:nvPr/>
        </p:nvSpPr>
        <p:spPr>
          <a:xfrm>
            <a:off x="3455070" y="212689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30D5DBD-E9AD-4ACD-95D7-0CE335C73E95}"/>
              </a:ext>
            </a:extLst>
          </p:cNvPr>
          <p:cNvSpPr/>
          <p:nvPr/>
        </p:nvSpPr>
        <p:spPr>
          <a:xfrm>
            <a:off x="5683664" y="212689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F7262624-2C82-457B-8620-B2E29FB0AC32}"/>
              </a:ext>
            </a:extLst>
          </p:cNvPr>
          <p:cNvSpPr/>
          <p:nvPr/>
        </p:nvSpPr>
        <p:spPr>
          <a:xfrm>
            <a:off x="7914309" y="2182775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DA843F8-8CF7-461A-854F-C8140EA3CEF7}"/>
              </a:ext>
            </a:extLst>
          </p:cNvPr>
          <p:cNvSpPr/>
          <p:nvPr/>
        </p:nvSpPr>
        <p:spPr>
          <a:xfrm>
            <a:off x="10142903" y="2126894"/>
            <a:ext cx="213359" cy="97028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327D14-0E01-490D-A1E3-B97B6DD42569}"/>
              </a:ext>
            </a:extLst>
          </p:cNvPr>
          <p:cNvCxnSpPr>
            <a:cxnSpLocks/>
          </p:cNvCxnSpPr>
          <p:nvPr/>
        </p:nvCxnSpPr>
        <p:spPr>
          <a:xfrm>
            <a:off x="690880" y="4434840"/>
            <a:ext cx="108508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1E5F67-C300-47D0-84C2-124BDC31BDB8}"/>
              </a:ext>
            </a:extLst>
          </p:cNvPr>
          <p:cNvCxnSpPr>
            <a:cxnSpLocks/>
          </p:cNvCxnSpPr>
          <p:nvPr/>
        </p:nvCxnSpPr>
        <p:spPr>
          <a:xfrm>
            <a:off x="248412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D1E06A-ACA8-4389-8A7E-B147A00E0CCD}"/>
              </a:ext>
            </a:extLst>
          </p:cNvPr>
          <p:cNvCxnSpPr>
            <a:cxnSpLocks/>
          </p:cNvCxnSpPr>
          <p:nvPr/>
        </p:nvCxnSpPr>
        <p:spPr>
          <a:xfrm>
            <a:off x="467868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FA6887-62AC-45CB-8C18-5B3152222FA7}"/>
              </a:ext>
            </a:extLst>
          </p:cNvPr>
          <p:cNvCxnSpPr>
            <a:cxnSpLocks/>
          </p:cNvCxnSpPr>
          <p:nvPr/>
        </p:nvCxnSpPr>
        <p:spPr>
          <a:xfrm>
            <a:off x="6883400" y="92456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8FE54A-B172-4AE3-9C94-1E01740BA7BF}"/>
              </a:ext>
            </a:extLst>
          </p:cNvPr>
          <p:cNvCxnSpPr>
            <a:cxnSpLocks/>
          </p:cNvCxnSpPr>
          <p:nvPr/>
        </p:nvCxnSpPr>
        <p:spPr>
          <a:xfrm>
            <a:off x="9154160" y="96012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2DC986-0BA0-4C72-A4FA-C20D172AA5DF}"/>
              </a:ext>
            </a:extLst>
          </p:cNvPr>
          <p:cNvCxnSpPr>
            <a:cxnSpLocks/>
          </p:cNvCxnSpPr>
          <p:nvPr/>
        </p:nvCxnSpPr>
        <p:spPr>
          <a:xfrm>
            <a:off x="11419840" y="1010920"/>
            <a:ext cx="0" cy="39928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9D4B86-3DCF-4AAD-812B-AF11DF337F65}"/>
              </a:ext>
            </a:extLst>
          </p:cNvPr>
          <p:cNvSpPr txBox="1"/>
          <p:nvPr/>
        </p:nvSpPr>
        <p:spPr>
          <a:xfrm>
            <a:off x="826013" y="1010920"/>
            <a:ext cx="1609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model, used by library consumers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7E5B8-385A-4C45-8B1A-2AE25CF413D8}"/>
              </a:ext>
            </a:extLst>
          </p:cNvPr>
          <p:cNvSpPr txBox="1"/>
          <p:nvPr/>
        </p:nvSpPr>
        <p:spPr>
          <a:xfrm>
            <a:off x="690880" y="2697480"/>
            <a:ext cx="171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of the model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Internal classes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05E286-D030-4C71-832E-9B85604F4F69}"/>
              </a:ext>
            </a:extLst>
          </p:cNvPr>
          <p:cNvCxnSpPr>
            <a:stCxn id="12" idx="2"/>
            <a:endCxn id="14" idx="2"/>
          </p:cNvCxnSpPr>
          <p:nvPr/>
        </p:nvCxnSpPr>
        <p:spPr>
          <a:xfrm rot="16200000" flipH="1">
            <a:off x="4677317" y="2816022"/>
            <a:ext cx="12700" cy="2226054"/>
          </a:xfrm>
          <a:prstGeom prst="bentConnector3">
            <a:avLst>
              <a:gd name="adj1" fmla="val 256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12A6B43-96F1-47A2-A488-6E73C49711DC}"/>
              </a:ext>
            </a:extLst>
          </p:cNvPr>
          <p:cNvCxnSpPr>
            <a:cxnSpLocks/>
            <a:stCxn id="12" idx="2"/>
            <a:endCxn id="18" idx="2"/>
          </p:cNvCxnSpPr>
          <p:nvPr/>
        </p:nvCxnSpPr>
        <p:spPr>
          <a:xfrm rot="16200000" flipH="1">
            <a:off x="5792639" y="1700699"/>
            <a:ext cx="12700" cy="4456699"/>
          </a:xfrm>
          <a:prstGeom prst="bentConnector3">
            <a:avLst>
              <a:gd name="adj1" fmla="val 256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3E53F9-A5BB-4486-9455-D8F9ED9CFF23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8921232" y="3598535"/>
            <a:ext cx="1330402" cy="330513"/>
          </a:xfrm>
          <a:prstGeom prst="bentConnector4">
            <a:avLst>
              <a:gd name="adj1" fmla="val 16166"/>
              <a:gd name="adj2" fmla="val 209127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6A0692B-5EE8-4B6D-8C58-6C1B2F4D271B}"/>
              </a:ext>
            </a:extLst>
          </p:cNvPr>
          <p:cNvSpPr txBox="1"/>
          <p:nvPr/>
        </p:nvSpPr>
        <p:spPr>
          <a:xfrm>
            <a:off x="2609910" y="4468798"/>
            <a:ext cx="17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class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17C88B-D5F8-4395-8F3E-66E125BA8AD6}"/>
              </a:ext>
            </a:extLst>
          </p:cNvPr>
          <p:cNvSpPr txBox="1"/>
          <p:nvPr/>
        </p:nvSpPr>
        <p:spPr>
          <a:xfrm>
            <a:off x="4931880" y="4509254"/>
            <a:ext cx="17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 Type class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C9F031-B254-48CB-BB81-E917574AF845}"/>
              </a:ext>
            </a:extLst>
          </p:cNvPr>
          <p:cNvSpPr txBox="1"/>
          <p:nvPr/>
        </p:nvSpPr>
        <p:spPr>
          <a:xfrm>
            <a:off x="7170251" y="4519414"/>
            <a:ext cx="17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Collection class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5E674C-1D12-4243-B97A-514EAE602158}"/>
              </a:ext>
            </a:extLst>
          </p:cNvPr>
          <p:cNvSpPr txBox="1"/>
          <p:nvPr/>
        </p:nvSpPr>
        <p:spPr>
          <a:xfrm>
            <a:off x="9436676" y="4468798"/>
            <a:ext cx="17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class</a:t>
            </a:r>
          </a:p>
        </p:txBody>
      </p:sp>
    </p:spTree>
    <p:extLst>
      <p:ext uri="{BB962C8B-B14F-4D97-AF65-F5344CB8AC3E}">
        <p14:creationId xmlns:p14="http://schemas.microsoft.com/office/powerpoint/2010/main" val="24136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7087F-8EF1-4082-BB0D-678BD4889FB5}"/>
              </a:ext>
            </a:extLst>
          </p:cNvPr>
          <p:cNvSpPr txBox="1"/>
          <p:nvPr/>
        </p:nvSpPr>
        <p:spPr>
          <a:xfrm>
            <a:off x="766784" y="672473"/>
            <a:ext cx="3166251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context.Team.GetAsync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2AE83F-BEBF-4C9C-87B8-25E2B0436010}"/>
              </a:ext>
            </a:extLst>
          </p:cNvPr>
          <p:cNvSpPr/>
          <p:nvPr/>
        </p:nvSpPr>
        <p:spPr>
          <a:xfrm>
            <a:off x="1730390" y="1168629"/>
            <a:ext cx="2741347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GetApiCallOverrideHandler</a:t>
            </a:r>
            <a:endParaRPr lang="en-US" sz="14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A629CBF-E22F-49FF-ABEA-23406104CE1C}"/>
              </a:ext>
            </a:extLst>
          </p:cNvPr>
          <p:cNvSpPr/>
          <p:nvPr/>
        </p:nvSpPr>
        <p:spPr>
          <a:xfrm>
            <a:off x="5018951" y="1161575"/>
            <a:ext cx="1238335" cy="463351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request cancelled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DFDDC7-08E6-4136-AA21-9F3305203786}"/>
              </a:ext>
            </a:extLst>
          </p:cNvPr>
          <p:cNvSpPr/>
          <p:nvPr/>
        </p:nvSpPr>
        <p:spPr>
          <a:xfrm>
            <a:off x="1763200" y="2137020"/>
            <a:ext cx="1478410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MappingHandler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DDC76B-9186-4C56-9765-705B62E7B191}"/>
              </a:ext>
            </a:extLst>
          </p:cNvPr>
          <p:cNvSpPr/>
          <p:nvPr/>
        </p:nvSpPr>
        <p:spPr>
          <a:xfrm>
            <a:off x="1763200" y="3122833"/>
            <a:ext cx="1927211" cy="463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PostMappingHandler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55827B-ECDF-4E38-B998-A3BAE54A8BD4}"/>
              </a:ext>
            </a:extLst>
          </p:cNvPr>
          <p:cNvCxnSpPr>
            <a:endCxn id="3" idx="1"/>
          </p:cNvCxnSpPr>
          <p:nvPr/>
        </p:nvCxnSpPr>
        <p:spPr>
          <a:xfrm>
            <a:off x="926701" y="980250"/>
            <a:ext cx="803689" cy="420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4CC9C8-B3A5-4445-9727-BFF2D0C16B9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851649" y="1457145"/>
            <a:ext cx="1388446" cy="434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9C0F2C5-44F5-4B65-A971-B7F7F58E5E9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58742" y="1950051"/>
            <a:ext cx="2374260" cy="434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4A3297-106D-42AD-9849-474FCE8C0C5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71737" y="1393251"/>
            <a:ext cx="547214" cy="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B166B3-8EC3-4A72-8ABE-B3A9D7CB4F59}"/>
              </a:ext>
            </a:extLst>
          </p:cNvPr>
          <p:cNvSpPr txBox="1"/>
          <p:nvPr/>
        </p:nvSpPr>
        <p:spPr>
          <a:xfrm>
            <a:off x="3304961" y="2144221"/>
            <a:ext cx="299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Fires for each property that was not mapped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4153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Jansen</dc:creator>
  <cp:lastModifiedBy>Bert Jansen</cp:lastModifiedBy>
  <cp:revision>2</cp:revision>
  <dcterms:created xsi:type="dcterms:W3CDTF">2020-04-21T08:30:31Z</dcterms:created>
  <dcterms:modified xsi:type="dcterms:W3CDTF">2020-04-21T09:11:20Z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bjansen@microsoft.com</vt:lpwstr>
  </property>
  <property fmtid="{D5CDD505-2E9C-101B-9397-08002B2CF9AE}" pid="5" name="MSIP_Label_f42aa342-8706-4288-bd11-ebb85995028c_SetDate">
    <vt:lpwstr>2020-04-21T08:45:38.8702307Z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9f871ed2-45b3-46db-b21f-ff3a9ab43b92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