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58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A0FD-80AC-B73A-8636-034E7152301A}" v="1319" dt="2020-04-03T11:44:35.678"/>
    <p1510:client id="{140094A8-0CDC-1DD4-2B1A-D3512175C1DF}" v="11" dt="2020-04-08T04:55:13.428"/>
    <p1510:client id="{8317F670-1193-5F14-FECD-E37D5E23E4FE}" v="13" dt="2020-04-03T11:50:16.581"/>
    <p1510:client id="{CA05015A-17D5-139B-8EF1-9618F12F6B66}" v="271" dt="2020-04-13T00:17:14.148"/>
    <p1510:client id="{D4D81BB0-4096-9C9D-D8B8-B004C2CC65CD}" v="8" dt="2020-04-03T12:08:5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EB25-B9B0-4529-B0D9-4F6FD0CA9B56}" type="datetimeFigureOut">
              <a:rPr lang="en-US" altLang="ko-KR"/>
              <a:t>4/12/2020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2916-6D4E-4DF2-810F-40233316C4D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87J3Fvxdp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_0bp8LIgn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안녕하세요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8조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발표를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맡게된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정주형입니다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고안을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해보았습니다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저희는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실내에서의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측정하기위해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endParaRPr lang="ko-KR" altLang="en-US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RSSI(Received Signal Strength Indicator)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기반으로한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실내위치측위를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WIFI와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융합해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사용자들에게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많은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>
              <a:latin typeface="맑은 고딕" panose="020F0502020204030204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https://www.youtube.com/watch?v=887J3Fvxdp8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RSSI란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그림에서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보이는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것과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같이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태그와</a:t>
            </a:r>
            <a:r>
              <a:rPr lang="en-US" dirty="0"/>
              <a:t> </a:t>
            </a:r>
            <a:r>
              <a:rPr lang="en-US" dirty="0" err="1"/>
              <a:t>적어도</a:t>
            </a:r>
            <a:r>
              <a:rPr lang="en-US" dirty="0"/>
              <a:t> 3개의 </a:t>
            </a:r>
            <a:r>
              <a:rPr lang="en-US" dirty="0" err="1"/>
              <a:t>기준점</a:t>
            </a:r>
            <a:r>
              <a:rPr lang="en-US" dirty="0"/>
              <a:t> </a:t>
            </a:r>
            <a:r>
              <a:rPr lang="en-US" dirty="0" err="1"/>
              <a:t>사이의</a:t>
            </a:r>
            <a:r>
              <a:rPr lang="en-US" dirty="0"/>
              <a:t> </a:t>
            </a:r>
            <a:r>
              <a:rPr lang="en-US" dirty="0" err="1"/>
              <a:t>절대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추정하는</a:t>
            </a:r>
            <a:r>
              <a:rPr lang="en-US" dirty="0"/>
              <a:t> 데 </a:t>
            </a:r>
            <a:r>
              <a:rPr lang="ko-KR" altLang="en-US" dirty="0">
                <a:ea typeface="맑은 고딕"/>
              </a:rPr>
              <a:t>사용되는 방식입니다</a:t>
            </a:r>
            <a:r>
              <a:rPr lang="en-US" dirty="0"/>
              <a:t>.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태그가</a:t>
            </a:r>
            <a:r>
              <a:rPr lang="en-US" dirty="0"/>
              <a:t> </a:t>
            </a:r>
            <a:r>
              <a:rPr lang="en-US" dirty="0" err="1"/>
              <a:t>그림과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기준점에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상대적인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획득하기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기본적인</a:t>
            </a:r>
            <a:r>
              <a:rPr lang="en-US" dirty="0"/>
              <a:t> </a:t>
            </a:r>
            <a:r>
              <a:rPr lang="en-US" dirty="0" err="1"/>
              <a:t>삼각법이</a:t>
            </a:r>
            <a:r>
              <a:rPr lang="en-US" dirty="0"/>
              <a:t> </a:t>
            </a:r>
            <a:r>
              <a:rPr lang="en-US" dirty="0" err="1"/>
              <a:t>적용됩니다</a:t>
            </a:r>
            <a:r>
              <a:rPr lang="en-US" dirty="0"/>
              <a:t>.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</a:rPr>
              <a:t>저희가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/>
              <a:t>BLE </a:t>
            </a:r>
            <a:r>
              <a:rPr lang="en-US" dirty="0" err="1"/>
              <a:t>서비스의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실내</a:t>
            </a:r>
            <a:r>
              <a:rPr lang="en-US" dirty="0"/>
              <a:t> </a:t>
            </a:r>
            <a:r>
              <a:rPr lang="en-US" dirty="0" err="1"/>
              <a:t>내비게이션</a:t>
            </a:r>
            <a:r>
              <a:rPr lang="en-US" dirty="0"/>
              <a:t> </a:t>
            </a:r>
            <a:r>
              <a:rPr lang="en-US" dirty="0" err="1"/>
              <a:t>서비스에</a:t>
            </a:r>
            <a:r>
              <a:rPr lang="en-US" dirty="0"/>
              <a:t> </a:t>
            </a:r>
            <a:r>
              <a:rPr lang="en-US" dirty="0" err="1"/>
              <a:t>적용되고</a:t>
            </a:r>
            <a:r>
              <a:rPr lang="en-US" dirty="0"/>
              <a:t> </a:t>
            </a:r>
            <a:r>
              <a:rPr lang="en-US" dirty="0" err="1"/>
              <a:t>있으며</a:t>
            </a:r>
            <a:r>
              <a:rPr lang="en-US" dirty="0"/>
              <a:t> </a:t>
            </a:r>
            <a:r>
              <a:rPr lang="en-US" dirty="0" err="1"/>
              <a:t>주요</a:t>
            </a:r>
            <a:r>
              <a:rPr lang="en-US" dirty="0"/>
              <a:t> </a:t>
            </a:r>
            <a:r>
              <a:rPr lang="en-US" dirty="0" err="1"/>
              <a:t>포인트에</a:t>
            </a:r>
            <a:r>
              <a:rPr lang="en-US" dirty="0"/>
              <a:t> </a:t>
            </a:r>
            <a:r>
              <a:rPr lang="en-US" dirty="0" err="1"/>
              <a:t>부착된</a:t>
            </a:r>
            <a:r>
              <a:rPr lang="en-US" dirty="0"/>
              <a:t> </a:t>
            </a:r>
            <a:r>
              <a:rPr lang="en-US" dirty="0" err="1"/>
              <a:t>비콘의</a:t>
            </a:r>
            <a:r>
              <a:rPr lang="en-US" dirty="0"/>
              <a:t> </a:t>
            </a:r>
            <a:r>
              <a:rPr lang="en-US" dirty="0" err="1"/>
              <a:t>신호를</a:t>
            </a:r>
            <a:r>
              <a:rPr lang="en-US" dirty="0"/>
              <a:t> </a:t>
            </a:r>
            <a:r>
              <a:rPr lang="en-US" dirty="0" err="1"/>
              <a:t>스마트</a:t>
            </a:r>
            <a:r>
              <a:rPr lang="en-US" dirty="0"/>
              <a:t> </a:t>
            </a:r>
            <a:r>
              <a:rPr lang="en-US" dirty="0" err="1"/>
              <a:t>폰이</a:t>
            </a:r>
            <a:r>
              <a:rPr lang="en-US" dirty="0"/>
              <a:t> </a:t>
            </a:r>
            <a:r>
              <a:rPr lang="en-US" dirty="0" err="1"/>
              <a:t>수신하고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측위하게</a:t>
            </a:r>
            <a:r>
              <a:rPr lang="en-US" dirty="0"/>
              <a:t> </a:t>
            </a:r>
            <a:r>
              <a:rPr lang="en-US" dirty="0" err="1"/>
              <a:t>됩니다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https://www.youtube.com/watch?v=V_0bp8LIgnA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6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시스템 아키텍처를 도식화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저희는 박물관에서 사용자가 스마트폰을 들고 돌아다니면  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가까운 작품의 정보가 디스플레이 되도록 하는 서비스를 생각해보았습니다.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미술관의 전시관을 베이스로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1. 적당한 3곳의 포인트에 위치한 비콘으로부터 스마트폰의 위치를 측정합니다.</a:t>
            </a:r>
            <a:endParaRPr lang="ko-KR" dirty="0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2. 스마트폰의 위치를 서버에 보냅니다.</a:t>
            </a:r>
            <a:endParaRPr lang="ko-KR" altLang="en-US" dirty="0">
              <a:latin typeface="Calibri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3. 서버는 전송 받은 위치정보를 기반으로 그에 상응하는 서비스를 찾습니다.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4. 사용자는 작품에 관련한 서비스를 받습니다.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시스템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아키텍처에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순서도를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그려보았습니다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미술관의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특정위치에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서게됩니다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비콘으로부터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2. 그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위치정보를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전송합니다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판별할때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위치정보는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내에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여러개가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있을텐데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작품사이를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기준으로잡아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더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가까이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위치하면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디스플레이되는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그리고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일치하는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넘겨줍니다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0" y="2445473"/>
            <a:ext cx="4827155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  <a:ea typeface="Noto Sans CJK SC Bold"/>
                <a:cs typeface="+mn-lt"/>
              </a:rPr>
              <a:t>Indoor Positioning</a:t>
            </a:r>
            <a:endParaRPr lang="en-US" altLang="ko-KR" sz="4800" dirty="0">
              <a:solidFill>
                <a:schemeClr val="bg1"/>
              </a:solidFill>
              <a:ea typeface="Noto Sans CJK SC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4617" y="2003744"/>
            <a:ext cx="4691669" cy="22794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00.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01.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02. Operation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3708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Outline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2178545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Introduction</a:t>
            </a:r>
          </a:p>
        </p:txBody>
      </p:sp>
      <p:pic>
        <p:nvPicPr>
          <p:cNvPr id="2" name="그림 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5D29BBE1-A397-4E97-8534-A498CC08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242" y="966539"/>
            <a:ext cx="5799760" cy="4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2178545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Introduction</a:t>
            </a:r>
          </a:p>
        </p:txBody>
      </p:sp>
      <p:pic>
        <p:nvPicPr>
          <p:cNvPr id="3" name="그림 3" descr="화이트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3CC3C86F-3F43-4660-87C6-5626909AE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63" y="99621"/>
            <a:ext cx="5066169" cy="3163503"/>
          </a:xfrm>
          <a:prstGeom prst="rect">
            <a:avLst/>
          </a:prstGeom>
        </p:spPr>
      </p:pic>
      <p:pic>
        <p:nvPicPr>
          <p:cNvPr id="6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4B15E89-D572-4406-9E94-FF972369F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53" y="3368279"/>
            <a:ext cx="3724405" cy="33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64" y="2170635"/>
            <a:ext cx="184731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altLang="ko-KR" sz="8000" dirty="0">
              <a:solidFill>
                <a:schemeClr val="accent6">
                  <a:lumMod val="50000"/>
                </a:schemeClr>
              </a:solidFill>
              <a:ea typeface="Noto Sans CJK SC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7" y="860457"/>
            <a:ext cx="2136867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</a:t>
            </a:r>
            <a:endParaRPr lang="en-US" altLang="ko-KR" sz="280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Architecture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9" name="그림 9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F3BF835-DD29-4AD7-A72B-64E05C59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18" y="231036"/>
            <a:ext cx="6288616" cy="63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물결 25">
            <a:extLst>
              <a:ext uri="{FF2B5EF4-FFF2-40B4-BE49-F238E27FC236}">
                <a16:creationId xmlns:a16="http://schemas.microsoft.com/office/drawing/2014/main" id="{1A61F578-DF6F-4A4B-A188-4658A7B8E026}"/>
              </a:ext>
            </a:extLst>
          </p:cNvPr>
          <p:cNvSpPr/>
          <p:nvPr/>
        </p:nvSpPr>
        <p:spPr>
          <a:xfrm>
            <a:off x="4574350" y="2699037"/>
            <a:ext cx="4106881" cy="3483427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816" y="999529"/>
            <a:ext cx="241284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02.</a:t>
            </a:r>
          </a:p>
          <a:p>
            <a:r>
              <a:rPr lang="en-US" altLang="ko-KR" sz="2800">
                <a:solidFill>
                  <a:schemeClr val="bg1"/>
                </a:solidFill>
                <a:ea typeface="Noto Sans CJK SC Bold"/>
              </a:rPr>
              <a:t>Operation step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59171-9AD3-4C41-967E-1B6FF3513500}"/>
              </a:ext>
            </a:extLst>
          </p:cNvPr>
          <p:cNvSpPr txBox="1"/>
          <p:nvPr/>
        </p:nvSpPr>
        <p:spPr>
          <a:xfrm>
            <a:off x="3083442" y="552893"/>
            <a:ext cx="590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HY중고딕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061FC46-CB57-4FCB-A534-1A0303B86C24}"/>
              </a:ext>
            </a:extLst>
          </p:cNvPr>
          <p:cNvSpPr/>
          <p:nvPr/>
        </p:nvSpPr>
        <p:spPr>
          <a:xfrm>
            <a:off x="4668981" y="279605"/>
            <a:ext cx="2295895" cy="10588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3곳의 비콘으로부터</a:t>
            </a:r>
          </a:p>
          <a:p>
            <a:pPr algn="ctr"/>
            <a:r>
              <a:rPr lang="ko-KR" altLang="en-US" sz="1400" dirty="0">
                <a:ea typeface="HY중고딕"/>
              </a:rPr>
              <a:t> 위치 측정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84B9DCD-0FD2-4ADB-91D5-420B957B946C}"/>
              </a:ext>
            </a:extLst>
          </p:cNvPr>
          <p:cNvSpPr/>
          <p:nvPr/>
        </p:nvSpPr>
        <p:spPr>
          <a:xfrm>
            <a:off x="4672073" y="1621561"/>
            <a:ext cx="2295895" cy="969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위치정보를 서버에 전송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38F4CB-F3B3-494B-8827-B1B0389324B4}"/>
              </a:ext>
            </a:extLst>
          </p:cNvPr>
          <p:cNvSpPr/>
          <p:nvPr/>
        </p:nvSpPr>
        <p:spPr>
          <a:xfrm>
            <a:off x="5691634" y="1342812"/>
            <a:ext cx="217715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61DD420-E2D3-4BB8-98CE-A50538EEE319}"/>
              </a:ext>
            </a:extLst>
          </p:cNvPr>
          <p:cNvSpPr/>
          <p:nvPr/>
        </p:nvSpPr>
        <p:spPr>
          <a:xfrm>
            <a:off x="4806288" y="2933414"/>
            <a:ext cx="2266208" cy="1543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일치하는 정보가 있는가?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0F45C-8559-47CE-9BFD-5834C20E0BF7}"/>
              </a:ext>
            </a:extLst>
          </p:cNvPr>
          <p:cNvSpPr txBox="1"/>
          <p:nvPr/>
        </p:nvSpPr>
        <p:spPr>
          <a:xfrm>
            <a:off x="4644612" y="2991964"/>
            <a:ext cx="72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HY중고딕"/>
              </a:rPr>
              <a:t>서버</a:t>
            </a:r>
            <a:endParaRPr lang="ko-KR" altLang="en-US" dirty="0">
              <a:ea typeface="HY중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7A9D69-1CFF-453E-A9F3-C1613C38395A}"/>
              </a:ext>
            </a:extLst>
          </p:cNvPr>
          <p:cNvSpPr/>
          <p:nvPr/>
        </p:nvSpPr>
        <p:spPr>
          <a:xfrm>
            <a:off x="5830179" y="2589721"/>
            <a:ext cx="217715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BEF90CE-1AE7-4D24-8271-3CB5239BBAE9}"/>
              </a:ext>
            </a:extLst>
          </p:cNvPr>
          <p:cNvSpPr/>
          <p:nvPr/>
        </p:nvSpPr>
        <p:spPr>
          <a:xfrm>
            <a:off x="6602433" y="4205063"/>
            <a:ext cx="1890155" cy="1068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중고딕"/>
              </a:rPr>
              <a:t>해당 정보의 서비</a:t>
            </a:r>
            <a:r>
              <a:rPr lang="ko-KR" altLang="en-US">
                <a:ea typeface="HY중고딕"/>
              </a:rPr>
              <a:t>스들을 스마트폰에 전송</a:t>
            </a:r>
            <a:endParaRPr lang="ko-KR" altLang="en-US" dirty="0">
              <a:ea typeface="HY중고딕"/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A50FF13-03F8-429D-A6C6-534B3352A643}"/>
              </a:ext>
            </a:extLst>
          </p:cNvPr>
          <p:cNvSpPr/>
          <p:nvPr/>
        </p:nvSpPr>
        <p:spPr>
          <a:xfrm rot="5400000">
            <a:off x="7111657" y="3605744"/>
            <a:ext cx="564078" cy="633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3D00-36BC-4C60-8673-994DBA578745}"/>
              </a:ext>
            </a:extLst>
          </p:cNvPr>
          <p:cNvSpPr txBox="1"/>
          <p:nvPr/>
        </p:nvSpPr>
        <p:spPr>
          <a:xfrm>
            <a:off x="7076579" y="3395229"/>
            <a:ext cx="585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HY중고딕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7E6E3-67E8-45BF-A1A1-94C44ADFB532}"/>
              </a:ext>
            </a:extLst>
          </p:cNvPr>
          <p:cNvSpPr txBox="1"/>
          <p:nvPr/>
        </p:nvSpPr>
        <p:spPr>
          <a:xfrm>
            <a:off x="5130140" y="4694711"/>
            <a:ext cx="486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HY중고딕"/>
              </a:rPr>
              <a:t>No</a:t>
            </a:r>
            <a:endParaRPr lang="ko-KR" sz="1400">
              <a:ea typeface="HY중고딕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8F8B435-B1CB-49D1-8B83-64A73BAC5675}"/>
              </a:ext>
            </a:extLst>
          </p:cNvPr>
          <p:cNvSpPr/>
          <p:nvPr/>
        </p:nvSpPr>
        <p:spPr>
          <a:xfrm>
            <a:off x="2582140" y="4694504"/>
            <a:ext cx="1890155" cy="890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"작품 앞에 서주십시오" 출</a:t>
            </a:r>
            <a:r>
              <a:rPr lang="ko-KR" altLang="en-US" dirty="0">
                <a:ea typeface="HY중고딕"/>
              </a:rPr>
              <a:t>력</a:t>
            </a: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022E630-9313-40BF-B82A-6995A0D00FC2}"/>
              </a:ext>
            </a:extLst>
          </p:cNvPr>
          <p:cNvSpPr/>
          <p:nvPr/>
        </p:nvSpPr>
        <p:spPr>
          <a:xfrm rot="10740000">
            <a:off x="4480809" y="4488063"/>
            <a:ext cx="1563584" cy="771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10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</Words>
  <Application>Microsoft Office PowerPoint</Application>
  <PresentationFormat>화면 슬라이드 쇼(4:3)</PresentationFormat>
  <Paragraphs>24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치키홍</cp:lastModifiedBy>
  <cp:revision>833</cp:revision>
  <dcterms:created xsi:type="dcterms:W3CDTF">2016-09-04T05:54:01Z</dcterms:created>
  <dcterms:modified xsi:type="dcterms:W3CDTF">2020-04-13T00:18:00Z</dcterms:modified>
</cp:coreProperties>
</file>