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4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5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6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8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7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9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1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4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9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F97F-951D-474D-8887-F66301ACD04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0DE1-2CEE-4FA8-AEE1-9B2F9992E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39" y="497153"/>
            <a:ext cx="2667000" cy="2667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0" r="26291"/>
          <a:stretch/>
        </p:blipFill>
        <p:spPr>
          <a:xfrm>
            <a:off x="2413416" y="3668659"/>
            <a:ext cx="1229194" cy="15165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67" y="1500453"/>
            <a:ext cx="1452562" cy="14525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95" y="2226734"/>
            <a:ext cx="1851360" cy="10355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333" b="8642"/>
          <a:stretch/>
        </p:blipFill>
        <p:spPr>
          <a:xfrm>
            <a:off x="5829829" y="4253917"/>
            <a:ext cx="807994" cy="93133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083323" y="497153"/>
            <a:ext cx="2895600" cy="2006600"/>
          </a:xfrm>
          <a:prstGeom prst="roundRect">
            <a:avLst>
              <a:gd name="adj" fmla="val 9334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3653" y="4253917"/>
            <a:ext cx="11715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9" name="그룹 2058"/>
          <p:cNvGrpSpPr/>
          <p:nvPr/>
        </p:nvGrpSpPr>
        <p:grpSpPr>
          <a:xfrm>
            <a:off x="1023751" y="805172"/>
            <a:ext cx="10375069" cy="5124617"/>
            <a:chOff x="1023751" y="805172"/>
            <a:chExt cx="10375069" cy="5124617"/>
          </a:xfrm>
        </p:grpSpPr>
        <p:grpSp>
          <p:nvGrpSpPr>
            <p:cNvPr id="2058" name="그룹 2057"/>
            <p:cNvGrpSpPr/>
            <p:nvPr/>
          </p:nvGrpSpPr>
          <p:grpSpPr>
            <a:xfrm>
              <a:off x="1023751" y="805172"/>
              <a:ext cx="10375069" cy="5124617"/>
              <a:chOff x="1023751" y="805172"/>
              <a:chExt cx="10375069" cy="5124617"/>
            </a:xfrm>
          </p:grpSpPr>
          <p:grpSp>
            <p:nvGrpSpPr>
              <p:cNvPr id="2054" name="그룹 2053"/>
              <p:cNvGrpSpPr/>
              <p:nvPr/>
            </p:nvGrpSpPr>
            <p:grpSpPr>
              <a:xfrm>
                <a:off x="1023751" y="805172"/>
                <a:ext cx="10375069" cy="5124617"/>
                <a:chOff x="783909" y="805172"/>
                <a:chExt cx="10375069" cy="5124617"/>
              </a:xfrm>
            </p:grpSpPr>
            <p:pic>
              <p:nvPicPr>
                <p:cNvPr id="2050" name="Picture 2" descr="사람 아이콘은 다른 직업입니다. 스톡 벡터(로열티 프리) 371461135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377" t="1941" r="17172" b="84651"/>
                <a:stretch/>
              </p:blipFill>
              <p:spPr bwMode="auto">
                <a:xfrm>
                  <a:off x="5226644" y="2649134"/>
                  <a:ext cx="1458414" cy="12281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503355" y="3857261"/>
                  <a:ext cx="12627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dirty="0" smtClean="0">
                      <a:latin typeface="HY목각파임B" panose="02030600000101010101" pitchFamily="18" charset="-127"/>
                      <a:ea typeface="HY목각파임B" panose="02030600000101010101" pitchFamily="18" charset="-127"/>
                    </a:rPr>
                    <a:t>유 저</a:t>
                  </a:r>
                  <a:endParaRPr lang="ko-KR" altLang="en-US" sz="2400" dirty="0">
                    <a:latin typeface="HY목각파임B" panose="02030600000101010101" pitchFamily="18" charset="-127"/>
                    <a:ea typeface="HY목각파임B" panose="02030600000101010101" pitchFamily="18" charset="-127"/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3244829" y="2715800"/>
                  <a:ext cx="1490218" cy="1094822"/>
                </a:xfrm>
                <a:prstGeom prst="rect">
                  <a:avLst/>
                </a:pr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7270156" y="2715800"/>
                  <a:ext cx="1490218" cy="1028157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399176" y="3841089"/>
                  <a:ext cx="1335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 smtClean="0">
                      <a:latin typeface="HY목각파임B" panose="02030600000101010101" pitchFamily="18" charset="-127"/>
                      <a:ea typeface="HY목각파임B" panose="02030600000101010101" pitchFamily="18" charset="-127"/>
                    </a:rPr>
                    <a:t>웹 페이지</a:t>
                  </a:r>
                  <a:endParaRPr lang="ko-KR" altLang="en-US" sz="2000" dirty="0">
                    <a:latin typeface="HY목각파임B" panose="02030600000101010101" pitchFamily="18" charset="-127"/>
                    <a:ea typeface="HY목각파임B" panose="02030600000101010101" pitchFamily="18" charset="-127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919647" y="3810622"/>
                  <a:ext cx="21912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HY목각파임B" panose="02030600000101010101" pitchFamily="18" charset="-127"/>
                      <a:ea typeface="HY목각파임B" panose="02030600000101010101" pitchFamily="18" charset="-127"/>
                    </a:rPr>
                    <a:t> </a:t>
                  </a:r>
                  <a:r>
                    <a:rPr lang="en-US" altLang="ko-KR" sz="2000" dirty="0" smtClean="0">
                      <a:latin typeface="HY목각파임B" panose="02030600000101010101" pitchFamily="18" charset="-127"/>
                      <a:ea typeface="HY목각파임B" panose="02030600000101010101" pitchFamily="18" charset="-127"/>
                    </a:rPr>
                    <a:t>     </a:t>
                  </a:r>
                  <a:r>
                    <a:rPr lang="ko-KR" altLang="en-US" sz="2000" dirty="0" smtClean="0">
                      <a:latin typeface="HY목각파임B" panose="02030600000101010101" pitchFamily="18" charset="-127"/>
                      <a:ea typeface="HY목각파임B" panose="02030600000101010101" pitchFamily="18" charset="-127"/>
                    </a:rPr>
                    <a:t>프로그램</a:t>
                  </a:r>
                  <a:endParaRPr lang="ko-KR" altLang="en-US" sz="2000" dirty="0">
                    <a:latin typeface="HY목각파임B" panose="02030600000101010101" pitchFamily="18" charset="-127"/>
                    <a:ea typeface="HY목각파임B" panose="02030600000101010101" pitchFamily="18" charset="-127"/>
                  </a:endParaRPr>
                </a:p>
              </p:txBody>
            </p:sp>
            <p:grpSp>
              <p:nvGrpSpPr>
                <p:cNvPr id="2048" name="그룹 2047"/>
                <p:cNvGrpSpPr/>
                <p:nvPr/>
              </p:nvGrpSpPr>
              <p:grpSpPr>
                <a:xfrm>
                  <a:off x="810781" y="2743717"/>
                  <a:ext cx="1578644" cy="1403957"/>
                  <a:chOff x="810781" y="2743717"/>
                  <a:chExt cx="1578644" cy="1403957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810781" y="2743717"/>
                    <a:ext cx="1490218" cy="961491"/>
                  </a:xfrm>
                  <a:prstGeom prst="rect">
                    <a:avLst/>
                  </a:prstGeom>
                  <a:blipFill dpi="0"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173443" y="3747564"/>
                    <a:ext cx="121598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000" smtClean="0">
                        <a:latin typeface="HY목각파임B" panose="02030600000101010101" pitchFamily="18" charset="-127"/>
                        <a:ea typeface="HY목각파임B" panose="02030600000101010101" pitchFamily="18" charset="-127"/>
                      </a:rPr>
                      <a:t>웹 서버</a:t>
                    </a:r>
                    <a:endParaRPr lang="ko-KR" altLang="en-US" sz="2000" dirty="0">
                      <a:latin typeface="HY목각파임B" panose="02030600000101010101" pitchFamily="18" charset="-127"/>
                      <a:ea typeface="HY목각파임B" panose="02030600000101010101" pitchFamily="18" charset="-127"/>
                    </a:endParaRPr>
                  </a:p>
                </p:txBody>
              </p:sp>
            </p:grpSp>
            <p:grpSp>
              <p:nvGrpSpPr>
                <p:cNvPr id="2049" name="그룹 2048"/>
                <p:cNvGrpSpPr/>
                <p:nvPr/>
              </p:nvGrpSpPr>
              <p:grpSpPr>
                <a:xfrm>
                  <a:off x="838363" y="805172"/>
                  <a:ext cx="1529018" cy="1307245"/>
                  <a:chOff x="960400" y="944826"/>
                  <a:chExt cx="1529018" cy="1307245"/>
                </a:xfrm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960400" y="944826"/>
                    <a:ext cx="1490218" cy="1058624"/>
                  </a:xfrm>
                  <a:prstGeom prst="rect">
                    <a:avLst/>
                  </a:prstGeom>
                  <a:blipFill dpi="0"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376038" y="1851961"/>
                    <a:ext cx="111338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 smtClean="0">
                        <a:latin typeface="HY목각파임B" panose="02030600000101010101" pitchFamily="18" charset="-127"/>
                        <a:ea typeface="HY목각파임B" panose="02030600000101010101" pitchFamily="18" charset="-127"/>
                      </a:rPr>
                      <a:t>DB</a:t>
                    </a:r>
                    <a:endParaRPr lang="ko-KR" altLang="en-US" sz="2000" dirty="0">
                      <a:latin typeface="HY목각파임B" panose="02030600000101010101" pitchFamily="18" charset="-127"/>
                      <a:ea typeface="HY목각파임B" panose="02030600000101010101" pitchFamily="18" charset="-127"/>
                    </a:endParaRPr>
                  </a:p>
                </p:txBody>
              </p:sp>
            </p:grpSp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110" r="26291"/>
                <a:stretch/>
              </p:blipFill>
              <p:spPr>
                <a:xfrm>
                  <a:off x="7176655" y="2360409"/>
                  <a:ext cx="561408" cy="692670"/>
                </a:xfrm>
                <a:prstGeom prst="rect">
                  <a:avLst/>
                </a:prstGeom>
              </p:spPr>
            </p:pic>
            <p:grpSp>
              <p:nvGrpSpPr>
                <p:cNvPr id="55" name="그룹 54"/>
                <p:cNvGrpSpPr/>
                <p:nvPr/>
              </p:nvGrpSpPr>
              <p:grpSpPr>
                <a:xfrm>
                  <a:off x="9863448" y="1375882"/>
                  <a:ext cx="1295530" cy="1255135"/>
                  <a:chOff x="9996415" y="1651664"/>
                  <a:chExt cx="1295530" cy="1255135"/>
                </a:xfrm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9996415" y="1651664"/>
                    <a:ext cx="1295530" cy="1134183"/>
                  </a:xfrm>
                  <a:prstGeom prst="rect">
                    <a:avLst/>
                  </a:prstGeom>
                  <a:blipFill dpi="0"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0345540" y="2506689"/>
                    <a:ext cx="65724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 smtClean="0">
                        <a:latin typeface="HY목각파임B" panose="02030600000101010101" pitchFamily="18" charset="-127"/>
                        <a:ea typeface="HY목각파임B" panose="02030600000101010101" pitchFamily="18" charset="-127"/>
                      </a:rPr>
                      <a:t>DB</a:t>
                    </a:r>
                    <a:endParaRPr lang="ko-KR" altLang="en-US" sz="2000" dirty="0">
                      <a:latin typeface="HY목각파임B" panose="02030600000101010101" pitchFamily="18" charset="-127"/>
                      <a:ea typeface="HY목각파임B" panose="02030600000101010101" pitchFamily="18" charset="-127"/>
                    </a:endParaRPr>
                  </a:p>
                </p:txBody>
              </p:sp>
            </p:grpSp>
            <p:grpSp>
              <p:nvGrpSpPr>
                <p:cNvPr id="58" name="그룹 57"/>
                <p:cNvGrpSpPr/>
                <p:nvPr/>
              </p:nvGrpSpPr>
              <p:grpSpPr>
                <a:xfrm>
                  <a:off x="9509556" y="4071921"/>
                  <a:ext cx="1490218" cy="1267657"/>
                  <a:chOff x="9799122" y="4210732"/>
                  <a:chExt cx="1490218" cy="1267657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9799122" y="4210732"/>
                    <a:ext cx="1490218" cy="961491"/>
                  </a:xfrm>
                  <a:prstGeom prst="rect">
                    <a:avLst/>
                  </a:prstGeom>
                  <a:blipFill dpi="0"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0087490" y="5078279"/>
                    <a:ext cx="111338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000" dirty="0" smtClean="0">
                        <a:latin typeface="HY목각파임B" panose="02030600000101010101" pitchFamily="18" charset="-127"/>
                        <a:ea typeface="HY목각파임B" panose="02030600000101010101" pitchFamily="18" charset="-127"/>
                      </a:rPr>
                      <a:t>저장소</a:t>
                    </a:r>
                    <a:endParaRPr lang="ko-KR" altLang="en-US" sz="2000" dirty="0">
                      <a:latin typeface="HY목각파임B" panose="02030600000101010101" pitchFamily="18" charset="-127"/>
                      <a:ea typeface="HY목각파임B" panose="02030600000101010101" pitchFamily="18" charset="-127"/>
                    </a:endParaRPr>
                  </a:p>
                </p:txBody>
              </p:sp>
            </p:grpSp>
            <p:cxnSp>
              <p:nvCxnSpPr>
                <p:cNvPr id="41" name="직선 연결선 40"/>
                <p:cNvCxnSpPr/>
                <p:nvPr/>
              </p:nvCxnSpPr>
              <p:spPr>
                <a:xfrm>
                  <a:off x="4796915" y="3263211"/>
                  <a:ext cx="491597" cy="2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6623190" y="3263211"/>
                  <a:ext cx="491597" cy="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V="1">
                  <a:off x="9264431" y="3484712"/>
                  <a:ext cx="5283" cy="12067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/>
                <p:cNvCxnSpPr/>
                <p:nvPr/>
              </p:nvCxnSpPr>
              <p:spPr>
                <a:xfrm>
                  <a:off x="8853875" y="3484711"/>
                  <a:ext cx="41583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>
                  <a:off x="9264431" y="4691477"/>
                  <a:ext cx="35201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9264431" y="2112417"/>
                  <a:ext cx="5283" cy="12067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>
                  <a:off x="8853875" y="3319182"/>
                  <a:ext cx="41583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>
                  <a:off x="9264431" y="2112417"/>
                  <a:ext cx="35201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그룹 65"/>
                <p:cNvGrpSpPr/>
                <p:nvPr/>
              </p:nvGrpSpPr>
              <p:grpSpPr>
                <a:xfrm>
                  <a:off x="783909" y="4662132"/>
                  <a:ext cx="1490218" cy="1267657"/>
                  <a:chOff x="9799122" y="4210732"/>
                  <a:chExt cx="1490218" cy="1267657"/>
                </a:xfrm>
              </p:grpSpPr>
              <p:sp>
                <p:nvSpPr>
                  <p:cNvPr id="67" name="직사각형 66"/>
                  <p:cNvSpPr/>
                  <p:nvPr/>
                </p:nvSpPr>
                <p:spPr>
                  <a:xfrm>
                    <a:off x="9799122" y="4210732"/>
                    <a:ext cx="1490218" cy="961491"/>
                  </a:xfrm>
                  <a:prstGeom prst="rect">
                    <a:avLst/>
                  </a:prstGeom>
                  <a:blipFill dpi="0"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10087490" y="5078279"/>
                    <a:ext cx="111338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000" dirty="0" smtClean="0">
                        <a:latin typeface="HY목각파임B" panose="02030600000101010101" pitchFamily="18" charset="-127"/>
                        <a:ea typeface="HY목각파임B" panose="02030600000101010101" pitchFamily="18" charset="-127"/>
                      </a:rPr>
                      <a:t>저장소</a:t>
                    </a:r>
                    <a:endParaRPr lang="ko-KR" altLang="en-US" sz="2000" dirty="0">
                      <a:latin typeface="HY목각파임B" panose="02030600000101010101" pitchFamily="18" charset="-127"/>
                      <a:ea typeface="HY목각파임B" panose="02030600000101010101" pitchFamily="18" charset="-127"/>
                    </a:endParaRPr>
                  </a:p>
                </p:txBody>
              </p:sp>
            </p:grpSp>
            <p:cxnSp>
              <p:nvCxnSpPr>
                <p:cNvPr id="71" name="직선 연결선 70"/>
                <p:cNvCxnSpPr/>
                <p:nvPr/>
              </p:nvCxnSpPr>
              <p:spPr>
                <a:xfrm>
                  <a:off x="2489418" y="3207338"/>
                  <a:ext cx="661910" cy="17124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flipV="1">
                  <a:off x="1555890" y="2192286"/>
                  <a:ext cx="0" cy="51445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/>
                <p:nvPr/>
              </p:nvCxnSpPr>
              <p:spPr>
                <a:xfrm flipV="1">
                  <a:off x="1529018" y="4147674"/>
                  <a:ext cx="0" cy="514458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6" name="직선 연결선 2055"/>
              <p:cNvCxnSpPr/>
              <p:nvPr/>
            </p:nvCxnSpPr>
            <p:spPr>
              <a:xfrm>
                <a:off x="6195693" y="3877291"/>
                <a:ext cx="0" cy="1852443"/>
              </a:xfrm>
              <a:prstGeom prst="line">
                <a:avLst/>
              </a:prstGeom>
              <a:ln w="28575">
                <a:solidFill>
                  <a:srgbClr val="40B4A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6195693" y="1229193"/>
                <a:ext cx="0" cy="1514524"/>
              </a:xfrm>
              <a:prstGeom prst="line">
                <a:avLst/>
              </a:prstGeom>
              <a:ln w="28575">
                <a:solidFill>
                  <a:srgbClr val="40B4A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4203986" y="1229193"/>
              <a:ext cx="2095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웹 서비스</a:t>
              </a:r>
              <a:endParaRPr lang="ko-KR" altLang="en-US" sz="2800" dirty="0">
                <a:solidFill>
                  <a:schemeClr val="accent1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442697" y="1229193"/>
              <a:ext cx="2095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accent2">
                      <a:lumMod val="75000"/>
                    </a:schemeClr>
                  </a:solidFill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로컬 서비스</a:t>
              </a:r>
              <a:endParaRPr lang="ko-KR" altLang="en-US" sz="2800" dirty="0">
                <a:solidFill>
                  <a:schemeClr val="accent2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4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965383" y="1100369"/>
            <a:ext cx="6122564" cy="4364982"/>
            <a:chOff x="2965383" y="1100369"/>
            <a:chExt cx="6122564" cy="43649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E60080DF-FDE4-4678-88E7-15B36F9C0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383" y="1100369"/>
              <a:ext cx="6122564" cy="436498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55299" y="1537487"/>
              <a:ext cx="558351" cy="728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98060" y="1477201"/>
              <a:ext cx="19540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err="1" smtClean="0"/>
                <a:t>보노보노</a:t>
              </a:r>
              <a:r>
                <a:rPr lang="ko-KR" altLang="en-US" sz="900" dirty="0" smtClean="0"/>
                <a:t>      </a:t>
              </a:r>
              <a:r>
                <a:rPr lang="en-US" altLang="ko-KR" sz="900" dirty="0" smtClean="0"/>
                <a:t>No. 234       </a:t>
              </a:r>
              <a:r>
                <a:rPr lang="en-US" altLang="ko-KR" sz="700" dirty="0" smtClean="0"/>
                <a:t>  </a:t>
              </a:r>
              <a:r>
                <a:rPr lang="en-US" altLang="ko-KR" sz="900" dirty="0" smtClean="0"/>
                <a:t> </a:t>
              </a:r>
              <a:r>
                <a:rPr lang="en-US" altLang="ko-KR" sz="900" dirty="0" err="1" smtClean="0"/>
                <a:t>killn</a:t>
              </a:r>
              <a:r>
                <a:rPr lang="en-US" altLang="ko-KR" sz="900" dirty="0" smtClean="0"/>
                <a:t> 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8060" y="1687528"/>
              <a:ext cx="19540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err="1" smtClean="0"/>
                <a:t>너부리</a:t>
              </a:r>
              <a:r>
                <a:rPr lang="ko-KR" altLang="en-US" sz="900" dirty="0" smtClean="0"/>
                <a:t>         </a:t>
              </a:r>
              <a:r>
                <a:rPr lang="en-US" altLang="ko-KR" sz="900" dirty="0" smtClean="0"/>
                <a:t>No. 332       </a:t>
              </a:r>
              <a:r>
                <a:rPr lang="en-US" altLang="ko-KR" sz="600" dirty="0" smtClean="0"/>
                <a:t>  </a:t>
              </a:r>
              <a:r>
                <a:rPr lang="en-US" altLang="ko-KR" sz="900" dirty="0" smtClean="0"/>
                <a:t> love 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05810" y="1912254"/>
              <a:ext cx="19540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포로리         </a:t>
              </a:r>
              <a:r>
                <a:rPr lang="en-US" altLang="ko-KR" sz="900" dirty="0" smtClean="0"/>
                <a:t>No. 12           </a:t>
              </a:r>
              <a:r>
                <a:rPr lang="en-US" altLang="ko-KR" sz="900" dirty="0" err="1" smtClean="0"/>
                <a:t>por</a:t>
              </a:r>
              <a:endParaRPr lang="en-US" altLang="ko-KR" sz="9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05810" y="2136980"/>
              <a:ext cx="19540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err="1" smtClean="0"/>
                <a:t>야옹이</a:t>
              </a:r>
              <a:r>
                <a:rPr lang="ko-KR" altLang="en-US" sz="900" dirty="0" smtClean="0"/>
                <a:t>         </a:t>
              </a:r>
              <a:r>
                <a:rPr lang="en-US" altLang="ko-KR" sz="900" dirty="0" smtClean="0"/>
                <a:t>No. </a:t>
              </a:r>
              <a:r>
                <a:rPr lang="en-US" altLang="ko-KR" sz="900" dirty="0"/>
                <a:t>4</a:t>
              </a:r>
              <a:r>
                <a:rPr lang="en-US" altLang="ko-KR" sz="900" dirty="0" smtClean="0"/>
                <a:t>21         dog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98059" y="2356077"/>
              <a:ext cx="19540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멍멍이         </a:t>
              </a:r>
              <a:r>
                <a:rPr lang="en-US" altLang="ko-KR" sz="900" dirty="0" smtClean="0"/>
                <a:t>No. 001         </a:t>
              </a:r>
              <a:r>
                <a:rPr lang="en-US" altLang="ko-KR" sz="900" dirty="0" err="1" smtClean="0"/>
                <a:t>catc</a:t>
              </a:r>
              <a:endParaRPr lang="en-US" altLang="ko-KR" sz="9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5809" y="2982778"/>
              <a:ext cx="1954021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 smtClean="0"/>
                <a:t>20.06.02       Grade 3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271101" y="1546127"/>
            <a:ext cx="1918355" cy="186538"/>
          </a:xfrm>
          <a:prstGeom prst="rect">
            <a:avLst/>
          </a:prstGeom>
          <a:solidFill>
            <a:schemeClr val="tx2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5422" y="4741333"/>
            <a:ext cx="620889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0.89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2020-06-03T00:10:39Z</dcterms:created>
  <dcterms:modified xsi:type="dcterms:W3CDTF">2020-06-03T01:20:37Z</dcterms:modified>
</cp:coreProperties>
</file>