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9"/>
  </p:notesMasterIdLst>
  <p:handoutMasterIdLst>
    <p:handoutMasterId r:id="rId20"/>
  </p:handoutMasterIdLst>
  <p:sldIdLst>
    <p:sldId id="295" r:id="rId2"/>
    <p:sldId id="296" r:id="rId3"/>
    <p:sldId id="317" r:id="rId4"/>
    <p:sldId id="337" r:id="rId5"/>
    <p:sldId id="326" r:id="rId6"/>
    <p:sldId id="347" r:id="rId7"/>
    <p:sldId id="339" r:id="rId8"/>
    <p:sldId id="338" r:id="rId9"/>
    <p:sldId id="340" r:id="rId10"/>
    <p:sldId id="329" r:id="rId11"/>
    <p:sldId id="341" r:id="rId12"/>
    <p:sldId id="344" r:id="rId13"/>
    <p:sldId id="334" r:id="rId14"/>
    <p:sldId id="342" r:id="rId15"/>
    <p:sldId id="345" r:id="rId16"/>
    <p:sldId id="346" r:id="rId17"/>
    <p:sldId id="335" r:id="rId18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5"/>
            <p14:sldId id="296"/>
            <p14:sldId id="317"/>
            <p14:sldId id="337"/>
            <p14:sldId id="326"/>
            <p14:sldId id="347"/>
            <p14:sldId id="339"/>
            <p14:sldId id="338"/>
            <p14:sldId id="340"/>
            <p14:sldId id="329"/>
            <p14:sldId id="341"/>
            <p14:sldId id="344"/>
            <p14:sldId id="334"/>
            <p14:sldId id="342"/>
            <p14:sldId id="345"/>
            <p14:sldId id="34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yrin,Brice B.P.B.J.P." initials="GB" lastIdx="2" clrIdx="0">
    <p:extLst>
      <p:ext uri="{19B8F6BF-5375-455C-9EA6-DF929625EA0E}">
        <p15:presenceInfo xmlns:p15="http://schemas.microsoft.com/office/powerpoint/2012/main" userId="S-1-5-21-11087255-1466054374-1897138802-2316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13FA-ACA8-DF4B-B8A2-91E2772B6A4F}" v="3" dt="2023-04-10T08:21:11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72088" autoAdjust="0"/>
  </p:normalViewPr>
  <p:slideViewPr>
    <p:cSldViewPr snapToGrid="0" snapToObjects="1">
      <p:cViewPr varScale="1">
        <p:scale>
          <a:sx n="115" d="100"/>
          <a:sy n="115" d="100"/>
        </p:scale>
        <p:origin x="207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kers,Felix F.L.W.J." userId="67e9166b-41f7-49e8-8b85-d14885a87293" providerId="ADAL" clId="{3D1313FA-ACA8-DF4B-B8A2-91E2772B6A4F}"/>
    <pc:docChg chg="custSel addSld modSld modSection">
      <pc:chgData name="Donkers,Felix F.L.W.J." userId="67e9166b-41f7-49e8-8b85-d14885a87293" providerId="ADAL" clId="{3D1313FA-ACA8-DF4B-B8A2-91E2772B6A4F}" dt="2023-04-10T19:42:00.148" v="67" actId="20577"/>
      <pc:docMkLst>
        <pc:docMk/>
      </pc:docMkLst>
      <pc:sldChg chg="modSp mod">
        <pc:chgData name="Donkers,Felix F.L.W.J." userId="67e9166b-41f7-49e8-8b85-d14885a87293" providerId="ADAL" clId="{3D1313FA-ACA8-DF4B-B8A2-91E2772B6A4F}" dt="2023-04-10T08:51:56.014" v="39" actId="790"/>
        <pc:sldMkLst>
          <pc:docMk/>
          <pc:sldMk cId="1536105266" sldId="334"/>
        </pc:sldMkLst>
        <pc:spChg chg="mod">
          <ac:chgData name="Donkers,Felix F.L.W.J." userId="67e9166b-41f7-49e8-8b85-d14885a87293" providerId="ADAL" clId="{3D1313FA-ACA8-DF4B-B8A2-91E2772B6A4F}" dt="2023-04-10T08:51:23.200" v="36" actId="790"/>
          <ac:spMkLst>
            <pc:docMk/>
            <pc:sldMk cId="1536105266" sldId="334"/>
            <ac:spMk id="8" creationId="{00000000-0000-0000-0000-000000000000}"/>
          </ac:spMkLst>
        </pc:spChg>
        <pc:graphicFrameChg chg="mod modGraphic">
          <ac:chgData name="Donkers,Felix F.L.W.J." userId="67e9166b-41f7-49e8-8b85-d14885a87293" providerId="ADAL" clId="{3D1313FA-ACA8-DF4B-B8A2-91E2772B6A4F}" dt="2023-04-10T08:51:56.014" v="39" actId="790"/>
          <ac:graphicFrameMkLst>
            <pc:docMk/>
            <pc:sldMk cId="1536105266" sldId="334"/>
            <ac:graphicFrameMk id="5" creationId="{00000000-0000-0000-0000-000000000000}"/>
          </ac:graphicFrameMkLst>
        </pc:graphicFrameChg>
      </pc:sldChg>
      <pc:sldChg chg="modNotesTx">
        <pc:chgData name="Donkers,Felix F.L.W.J." userId="67e9166b-41f7-49e8-8b85-d14885a87293" providerId="ADAL" clId="{3D1313FA-ACA8-DF4B-B8A2-91E2772B6A4F}" dt="2023-04-10T08:46:28.421" v="10" actId="20577"/>
        <pc:sldMkLst>
          <pc:docMk/>
          <pc:sldMk cId="1263762788" sldId="340"/>
        </pc:sldMkLst>
      </pc:sldChg>
      <pc:sldChg chg="modSp mod">
        <pc:chgData name="Donkers,Felix F.L.W.J." userId="67e9166b-41f7-49e8-8b85-d14885a87293" providerId="ADAL" clId="{3D1313FA-ACA8-DF4B-B8A2-91E2772B6A4F}" dt="2023-04-10T19:41:35.179" v="66" actId="20577"/>
        <pc:sldMkLst>
          <pc:docMk/>
          <pc:sldMk cId="2881301776" sldId="341"/>
        </pc:sldMkLst>
        <pc:spChg chg="mod">
          <ac:chgData name="Donkers,Felix F.L.W.J." userId="67e9166b-41f7-49e8-8b85-d14885a87293" providerId="ADAL" clId="{3D1313FA-ACA8-DF4B-B8A2-91E2772B6A4F}" dt="2023-04-10T09:24:31.124" v="62" actId="790"/>
          <ac:spMkLst>
            <pc:docMk/>
            <pc:sldMk cId="2881301776" sldId="341"/>
            <ac:spMk id="6" creationId="{00000000-0000-0000-0000-000000000000}"/>
          </ac:spMkLst>
        </pc:spChg>
        <pc:graphicFrameChg chg="modGraphic">
          <ac:chgData name="Donkers,Felix F.L.W.J." userId="67e9166b-41f7-49e8-8b85-d14885a87293" providerId="ADAL" clId="{3D1313FA-ACA8-DF4B-B8A2-91E2772B6A4F}" dt="2023-04-10T19:41:35.179" v="66" actId="20577"/>
          <ac:graphicFrameMkLst>
            <pc:docMk/>
            <pc:sldMk cId="2881301776" sldId="341"/>
            <ac:graphicFrameMk id="5" creationId="{4C7A89BB-3F67-494D-A576-ABA193D8585D}"/>
          </ac:graphicFrameMkLst>
        </pc:graphicFrameChg>
      </pc:sldChg>
      <pc:sldChg chg="modSp mod">
        <pc:chgData name="Donkers,Felix F.L.W.J." userId="67e9166b-41f7-49e8-8b85-d14885a87293" providerId="ADAL" clId="{3D1313FA-ACA8-DF4B-B8A2-91E2772B6A4F}" dt="2023-04-10T19:42:00.148" v="67" actId="20577"/>
        <pc:sldMkLst>
          <pc:docMk/>
          <pc:sldMk cId="2013252096" sldId="344"/>
        </pc:sldMkLst>
        <pc:spChg chg="mod">
          <ac:chgData name="Donkers,Felix F.L.W.J." userId="67e9166b-41f7-49e8-8b85-d14885a87293" providerId="ADAL" clId="{3D1313FA-ACA8-DF4B-B8A2-91E2772B6A4F}" dt="2023-04-10T19:42:00.148" v="67" actId="20577"/>
          <ac:spMkLst>
            <pc:docMk/>
            <pc:sldMk cId="2013252096" sldId="344"/>
            <ac:spMk id="4" creationId="{00000000-0000-0000-0000-000000000000}"/>
          </ac:spMkLst>
        </pc:spChg>
        <pc:spChg chg="mod">
          <ac:chgData name="Donkers,Felix F.L.W.J." userId="67e9166b-41f7-49e8-8b85-d14885a87293" providerId="ADAL" clId="{3D1313FA-ACA8-DF4B-B8A2-91E2772B6A4F}" dt="2023-04-10T08:49:41.870" v="25" actId="1076"/>
          <ac:spMkLst>
            <pc:docMk/>
            <pc:sldMk cId="2013252096" sldId="344"/>
            <ac:spMk id="5" creationId="{00000000-0000-0000-0000-000000000000}"/>
          </ac:spMkLst>
        </pc:spChg>
      </pc:sldChg>
      <pc:sldChg chg="modSp mod">
        <pc:chgData name="Donkers,Felix F.L.W.J." userId="67e9166b-41f7-49e8-8b85-d14885a87293" providerId="ADAL" clId="{3D1313FA-ACA8-DF4B-B8A2-91E2772B6A4F}" dt="2023-04-10T08:52:41.521" v="60" actId="20577"/>
        <pc:sldMkLst>
          <pc:docMk/>
          <pc:sldMk cId="1940141832" sldId="345"/>
        </pc:sldMkLst>
        <pc:spChg chg="mod">
          <ac:chgData name="Donkers,Felix F.L.W.J." userId="67e9166b-41f7-49e8-8b85-d14885a87293" providerId="ADAL" clId="{3D1313FA-ACA8-DF4B-B8A2-91E2772B6A4F}" dt="2023-04-10T08:52:41.521" v="60" actId="20577"/>
          <ac:spMkLst>
            <pc:docMk/>
            <pc:sldMk cId="1940141832" sldId="345"/>
            <ac:spMk id="3" creationId="{00000000-0000-0000-0000-000000000000}"/>
          </ac:spMkLst>
        </pc:spChg>
      </pc:sldChg>
      <pc:sldChg chg="modSp mod">
        <pc:chgData name="Donkers,Felix F.L.W.J." userId="67e9166b-41f7-49e8-8b85-d14885a87293" providerId="ADAL" clId="{3D1313FA-ACA8-DF4B-B8A2-91E2772B6A4F}" dt="2023-04-10T08:48:52.330" v="16" actId="6549"/>
        <pc:sldMkLst>
          <pc:docMk/>
          <pc:sldMk cId="1675996295" sldId="346"/>
        </pc:sldMkLst>
        <pc:spChg chg="mod">
          <ac:chgData name="Donkers,Felix F.L.W.J." userId="67e9166b-41f7-49e8-8b85-d14885a87293" providerId="ADAL" clId="{3D1313FA-ACA8-DF4B-B8A2-91E2772B6A4F}" dt="2023-04-10T08:48:52.330" v="16" actId="6549"/>
          <ac:spMkLst>
            <pc:docMk/>
            <pc:sldMk cId="1675996295" sldId="346"/>
            <ac:spMk id="5" creationId="{00000000-0000-0000-0000-000000000000}"/>
          </ac:spMkLst>
        </pc:spChg>
      </pc:sldChg>
      <pc:sldChg chg="addSp delSp modSp new mod">
        <pc:chgData name="Donkers,Felix F.L.W.J." userId="67e9166b-41f7-49e8-8b85-d14885a87293" providerId="ADAL" clId="{3D1313FA-ACA8-DF4B-B8A2-91E2772B6A4F}" dt="2023-04-10T08:22:05.036" v="8" actId="1582"/>
        <pc:sldMkLst>
          <pc:docMk/>
          <pc:sldMk cId="210556725" sldId="347"/>
        </pc:sldMkLst>
        <pc:spChg chg="mod">
          <ac:chgData name="Donkers,Felix F.L.W.J." userId="67e9166b-41f7-49e8-8b85-d14885a87293" providerId="ADAL" clId="{3D1313FA-ACA8-DF4B-B8A2-91E2772B6A4F}" dt="2023-04-10T08:21:20.276" v="5"/>
          <ac:spMkLst>
            <pc:docMk/>
            <pc:sldMk cId="210556725" sldId="347"/>
            <ac:spMk id="2" creationId="{928DE278-1D01-9495-2889-C0AE70DAE1ED}"/>
          </ac:spMkLst>
        </pc:spChg>
        <pc:spChg chg="del">
          <ac:chgData name="Donkers,Felix F.L.W.J." userId="67e9166b-41f7-49e8-8b85-d14885a87293" providerId="ADAL" clId="{3D1313FA-ACA8-DF4B-B8A2-91E2772B6A4F}" dt="2023-04-10T08:21:13.655" v="4" actId="478"/>
          <ac:spMkLst>
            <pc:docMk/>
            <pc:sldMk cId="210556725" sldId="347"/>
            <ac:spMk id="3" creationId="{6A703BD3-28CD-7A51-528B-69B68A6AD28F}"/>
          </ac:spMkLst>
        </pc:spChg>
        <pc:spChg chg="add mod">
          <ac:chgData name="Donkers,Felix F.L.W.J." userId="67e9166b-41f7-49e8-8b85-d14885a87293" providerId="ADAL" clId="{3D1313FA-ACA8-DF4B-B8A2-91E2772B6A4F}" dt="2023-04-10T08:22:05.036" v="8" actId="1582"/>
          <ac:spMkLst>
            <pc:docMk/>
            <pc:sldMk cId="210556725" sldId="347"/>
            <ac:spMk id="4" creationId="{F3486399-F445-A634-DD56-CD443601D138}"/>
          </ac:spMkLst>
        </pc:spChg>
        <pc:picChg chg="add mod">
          <ac:chgData name="Donkers,Felix F.L.W.J." userId="67e9166b-41f7-49e8-8b85-d14885a87293" providerId="ADAL" clId="{3D1313FA-ACA8-DF4B-B8A2-91E2772B6A4F}" dt="2023-04-10T08:21:11.393" v="3" actId="1076"/>
          <ac:picMkLst>
            <pc:docMk/>
            <pc:sldMk cId="210556725" sldId="347"/>
            <ac:picMk id="1026" creationId="{8F3018EF-9C95-4DD4-E5F3-AD1BF76572A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C437C-AABA-4060-832F-1D1E30FFF7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0B5179-2D6C-4B9B-95B1-282118B91794}">
      <dgm:prSet phldrT="[Text]"/>
      <dgm:spPr/>
      <dgm:t>
        <a:bodyPr/>
        <a:lstStyle/>
        <a:p>
          <a:r>
            <a:rPr lang="en-US" dirty="0"/>
            <a:t>Unit	</a:t>
          </a:r>
        </a:p>
      </dgm:t>
    </dgm:pt>
    <dgm:pt modelId="{65A48EBC-0095-4A8B-A402-B95BB5409488}" type="parTrans" cxnId="{11A92513-CF47-491B-9F6A-CBB018A14D25}">
      <dgm:prSet/>
      <dgm:spPr/>
      <dgm:t>
        <a:bodyPr/>
        <a:lstStyle/>
        <a:p>
          <a:endParaRPr lang="en-US"/>
        </a:p>
      </dgm:t>
    </dgm:pt>
    <dgm:pt modelId="{8734E774-AC99-446B-8696-6AA6866FF857}" type="sibTrans" cxnId="{11A92513-CF47-491B-9F6A-CBB018A14D25}">
      <dgm:prSet/>
      <dgm:spPr/>
      <dgm:t>
        <a:bodyPr/>
        <a:lstStyle/>
        <a:p>
          <a:endParaRPr lang="en-US"/>
        </a:p>
      </dgm:t>
    </dgm:pt>
    <dgm:pt modelId="{4ED2D3C0-9221-4D9E-B93C-754FDE6189C3}">
      <dgm:prSet phldrT="[Text]" custT="1"/>
      <dgm:spPr/>
      <dgm:t>
        <a:bodyPr/>
        <a:lstStyle/>
        <a:p>
          <a:r>
            <a:rPr lang="en-US" sz="1800" dirty="0"/>
            <a:t>Scope: 1 unit/component</a:t>
          </a:r>
        </a:p>
      </dgm:t>
    </dgm:pt>
    <dgm:pt modelId="{090339D7-CCD9-49F8-8908-83C9C195207E}" type="parTrans" cxnId="{9B388282-2E2C-4300-8CC0-266C6939C608}">
      <dgm:prSet/>
      <dgm:spPr/>
      <dgm:t>
        <a:bodyPr/>
        <a:lstStyle/>
        <a:p>
          <a:endParaRPr lang="en-US"/>
        </a:p>
      </dgm:t>
    </dgm:pt>
    <dgm:pt modelId="{2E3A03FB-7EE3-40E4-8215-B8AE9113E027}" type="sibTrans" cxnId="{9B388282-2E2C-4300-8CC0-266C6939C608}">
      <dgm:prSet/>
      <dgm:spPr/>
      <dgm:t>
        <a:bodyPr/>
        <a:lstStyle/>
        <a:p>
          <a:endParaRPr lang="en-US"/>
        </a:p>
      </dgm:t>
    </dgm:pt>
    <dgm:pt modelId="{C642CC72-372C-4FBA-93E1-389000D1DD03}">
      <dgm:prSet phldrT="[Text]" custT="1"/>
      <dgm:spPr/>
      <dgm:t>
        <a:bodyPr/>
        <a:lstStyle/>
        <a:p>
          <a:r>
            <a:rPr lang="en-US" sz="1800" dirty="0"/>
            <a:t>Example: testing a function (e.g. in C) or a method (e.g. in C#)</a:t>
          </a:r>
        </a:p>
      </dgm:t>
    </dgm:pt>
    <dgm:pt modelId="{A059737D-D770-4FD0-AF66-0D9299C573D8}" type="parTrans" cxnId="{214A69BE-8C76-4FFC-A3A2-8B7B17BEB8B0}">
      <dgm:prSet/>
      <dgm:spPr/>
      <dgm:t>
        <a:bodyPr/>
        <a:lstStyle/>
        <a:p>
          <a:endParaRPr lang="en-US"/>
        </a:p>
      </dgm:t>
    </dgm:pt>
    <dgm:pt modelId="{DA11284B-FFE6-4139-8B8B-B796F57D35F9}" type="sibTrans" cxnId="{214A69BE-8C76-4FFC-A3A2-8B7B17BEB8B0}">
      <dgm:prSet/>
      <dgm:spPr/>
      <dgm:t>
        <a:bodyPr/>
        <a:lstStyle/>
        <a:p>
          <a:endParaRPr lang="en-US"/>
        </a:p>
      </dgm:t>
    </dgm:pt>
    <dgm:pt modelId="{5E39AE22-4FE3-4636-93D9-AB89B8C8629C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4F526360-3E1A-49EB-90FD-C25C4D93B0FA}" type="parTrans" cxnId="{BB9B81B2-2FB9-44B0-BD0D-E185D045D035}">
      <dgm:prSet/>
      <dgm:spPr/>
      <dgm:t>
        <a:bodyPr/>
        <a:lstStyle/>
        <a:p>
          <a:endParaRPr lang="en-US"/>
        </a:p>
      </dgm:t>
    </dgm:pt>
    <dgm:pt modelId="{FE77E914-4B22-47BB-9E1E-E896DA2608C1}" type="sibTrans" cxnId="{BB9B81B2-2FB9-44B0-BD0D-E185D045D035}">
      <dgm:prSet/>
      <dgm:spPr/>
      <dgm:t>
        <a:bodyPr/>
        <a:lstStyle/>
        <a:p>
          <a:endParaRPr lang="en-US"/>
        </a:p>
      </dgm:t>
    </dgm:pt>
    <dgm:pt modelId="{C2994C35-8723-4DCD-B502-58EF604CA3D4}">
      <dgm:prSet phldrT="[Text]" custT="1"/>
      <dgm:spPr/>
      <dgm:t>
        <a:bodyPr/>
        <a:lstStyle/>
        <a:p>
          <a:r>
            <a:rPr lang="en-US" sz="1800" dirty="0"/>
            <a:t>Scope: (at least) 2 units/components</a:t>
          </a:r>
        </a:p>
      </dgm:t>
    </dgm:pt>
    <dgm:pt modelId="{D4049EE5-61FF-411F-AA5E-558F850303F9}" type="parTrans" cxnId="{6D623265-ACDA-487E-BE43-190BE445D4D9}">
      <dgm:prSet/>
      <dgm:spPr/>
      <dgm:t>
        <a:bodyPr/>
        <a:lstStyle/>
        <a:p>
          <a:endParaRPr lang="en-US"/>
        </a:p>
      </dgm:t>
    </dgm:pt>
    <dgm:pt modelId="{AFD9A7B9-DA4C-4FA5-A04E-130D01F3AEC9}" type="sibTrans" cxnId="{6D623265-ACDA-487E-BE43-190BE445D4D9}">
      <dgm:prSet/>
      <dgm:spPr/>
      <dgm:t>
        <a:bodyPr/>
        <a:lstStyle/>
        <a:p>
          <a:endParaRPr lang="en-US"/>
        </a:p>
      </dgm:t>
    </dgm:pt>
    <dgm:pt modelId="{E3AF5E4E-547A-4970-A951-F01463E35F42}">
      <dgm:prSet phldrT="[Text]" custT="1"/>
      <dgm:spPr/>
      <dgm:t>
        <a:bodyPr/>
        <a:lstStyle/>
        <a:p>
          <a:r>
            <a:rPr lang="en-US" sz="1800" dirty="0"/>
            <a:t>Example: testing communication between sensor and </a:t>
          </a:r>
          <a:r>
            <a:rPr lang="el-GR" sz="1800" dirty="0">
              <a:latin typeface="Calibri" panose="020F0502020204030204" pitchFamily="34" charset="0"/>
              <a:cs typeface="Calibri" panose="020F0502020204030204" pitchFamily="34" charset="0"/>
            </a:rPr>
            <a:t>μ</a:t>
          </a:r>
          <a:r>
            <a:rPr lang="nl-NL" sz="1800" dirty="0">
              <a:latin typeface="Calibri" panose="020F0502020204030204" pitchFamily="34" charset="0"/>
              <a:cs typeface="Calibri" panose="020F0502020204030204" pitchFamily="34" charset="0"/>
            </a:rPr>
            <a:t>C</a:t>
          </a:r>
          <a:endParaRPr lang="en-US" sz="1800" dirty="0"/>
        </a:p>
      </dgm:t>
    </dgm:pt>
    <dgm:pt modelId="{4FD5BBE0-9754-41EB-9087-3327700AD8D1}" type="parTrans" cxnId="{D640CC53-5768-4C64-B392-B8BB97B1026D}">
      <dgm:prSet/>
      <dgm:spPr/>
      <dgm:t>
        <a:bodyPr/>
        <a:lstStyle/>
        <a:p>
          <a:endParaRPr lang="en-US"/>
        </a:p>
      </dgm:t>
    </dgm:pt>
    <dgm:pt modelId="{CEDF5331-C45A-4151-82D7-31D3B836CA17}" type="sibTrans" cxnId="{D640CC53-5768-4C64-B392-B8BB97B1026D}">
      <dgm:prSet/>
      <dgm:spPr/>
      <dgm:t>
        <a:bodyPr/>
        <a:lstStyle/>
        <a:p>
          <a:endParaRPr lang="en-US"/>
        </a:p>
      </dgm:t>
    </dgm:pt>
    <dgm:pt modelId="{B9209C11-2739-4E46-BF10-FAB339F01228}">
      <dgm:prSet phldrT="[Text]"/>
      <dgm:spPr/>
      <dgm:t>
        <a:bodyPr/>
        <a:lstStyle/>
        <a:p>
          <a:r>
            <a:rPr lang="en-US" dirty="0"/>
            <a:t>System/Acceptance</a:t>
          </a:r>
        </a:p>
      </dgm:t>
    </dgm:pt>
    <dgm:pt modelId="{500EE047-65CE-4A85-B1D9-EA4F285DEBED}" type="parTrans" cxnId="{8B1B338D-CCB5-4076-BD6B-C8FC916CDFFC}">
      <dgm:prSet/>
      <dgm:spPr/>
      <dgm:t>
        <a:bodyPr/>
        <a:lstStyle/>
        <a:p>
          <a:endParaRPr lang="en-US"/>
        </a:p>
      </dgm:t>
    </dgm:pt>
    <dgm:pt modelId="{C0EF4E95-DE9E-4D68-BC4D-70C4AD4B0252}" type="sibTrans" cxnId="{8B1B338D-CCB5-4076-BD6B-C8FC916CDFFC}">
      <dgm:prSet/>
      <dgm:spPr/>
      <dgm:t>
        <a:bodyPr/>
        <a:lstStyle/>
        <a:p>
          <a:endParaRPr lang="en-US"/>
        </a:p>
      </dgm:t>
    </dgm:pt>
    <dgm:pt modelId="{D42B803C-650F-4689-B149-7DF9C9A4AD2B}">
      <dgm:prSet phldrT="[Text]" custT="1"/>
      <dgm:spPr/>
      <dgm:t>
        <a:bodyPr/>
        <a:lstStyle/>
        <a:p>
          <a:r>
            <a:rPr lang="en-US" sz="1800" dirty="0"/>
            <a:t>Scope: all units/components</a:t>
          </a:r>
        </a:p>
      </dgm:t>
    </dgm:pt>
    <dgm:pt modelId="{C5A6E4C6-C59F-418E-8931-28788A231856}" type="parTrans" cxnId="{3B8017CD-ED87-461C-860B-9E6A075B9E33}">
      <dgm:prSet/>
      <dgm:spPr/>
      <dgm:t>
        <a:bodyPr/>
        <a:lstStyle/>
        <a:p>
          <a:endParaRPr lang="en-US"/>
        </a:p>
      </dgm:t>
    </dgm:pt>
    <dgm:pt modelId="{4E7D0A24-D6B7-4038-9292-516070679D2A}" type="sibTrans" cxnId="{3B8017CD-ED87-461C-860B-9E6A075B9E33}">
      <dgm:prSet/>
      <dgm:spPr/>
      <dgm:t>
        <a:bodyPr/>
        <a:lstStyle/>
        <a:p>
          <a:endParaRPr lang="en-US"/>
        </a:p>
      </dgm:t>
    </dgm:pt>
    <dgm:pt modelId="{4C124DEC-B8A0-4DFB-AA0C-BDF263FFA5FD}">
      <dgm:prSet phldrT="[Text]" custT="1"/>
      <dgm:spPr/>
      <dgm:t>
        <a:bodyPr/>
        <a:lstStyle/>
        <a:p>
          <a:r>
            <a:rPr lang="en-US" sz="1800" dirty="0"/>
            <a:t>Example: testing user story or use case</a:t>
          </a:r>
        </a:p>
      </dgm:t>
    </dgm:pt>
    <dgm:pt modelId="{15F3C6D9-35D1-4DF4-B380-1E471E0AD9F5}" type="parTrans" cxnId="{EDCA7551-12DB-420E-982A-FABB7FBA4640}">
      <dgm:prSet/>
      <dgm:spPr/>
      <dgm:t>
        <a:bodyPr/>
        <a:lstStyle/>
        <a:p>
          <a:endParaRPr lang="en-US"/>
        </a:p>
      </dgm:t>
    </dgm:pt>
    <dgm:pt modelId="{FE92E9B4-AA2A-4FB8-B000-44F0C7B49AEA}" type="sibTrans" cxnId="{EDCA7551-12DB-420E-982A-FABB7FBA4640}">
      <dgm:prSet/>
      <dgm:spPr/>
      <dgm:t>
        <a:bodyPr/>
        <a:lstStyle/>
        <a:p>
          <a:endParaRPr lang="en-US"/>
        </a:p>
      </dgm:t>
    </dgm:pt>
    <dgm:pt modelId="{DADE0454-68A7-45B6-B160-4E9E2EA6DD06}" type="pres">
      <dgm:prSet presAssocID="{1BEC437C-AABA-4060-832F-1D1E30FFF72B}" presName="Name0" presStyleCnt="0">
        <dgm:presLayoutVars>
          <dgm:dir/>
          <dgm:animLvl val="lvl"/>
          <dgm:resizeHandles val="exact"/>
        </dgm:presLayoutVars>
      </dgm:prSet>
      <dgm:spPr/>
    </dgm:pt>
    <dgm:pt modelId="{4C308719-1752-4B5A-8890-FB959CFED5B0}" type="pres">
      <dgm:prSet presAssocID="{610B5179-2D6C-4B9B-95B1-282118B91794}" presName="composite" presStyleCnt="0"/>
      <dgm:spPr/>
    </dgm:pt>
    <dgm:pt modelId="{68B4262B-1522-4A17-9B9F-984D5686FC0F}" type="pres">
      <dgm:prSet presAssocID="{610B5179-2D6C-4B9B-95B1-282118B9179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FA7D3C-A121-4C16-87EC-5E97E85B8F26}" type="pres">
      <dgm:prSet presAssocID="{610B5179-2D6C-4B9B-95B1-282118B91794}" presName="desTx" presStyleLbl="alignAccFollowNode1" presStyleIdx="0" presStyleCnt="3">
        <dgm:presLayoutVars>
          <dgm:bulletEnabled val="1"/>
        </dgm:presLayoutVars>
      </dgm:prSet>
      <dgm:spPr/>
    </dgm:pt>
    <dgm:pt modelId="{655291B8-2743-4253-8833-88EDA4B39AF9}" type="pres">
      <dgm:prSet presAssocID="{8734E774-AC99-446B-8696-6AA6866FF857}" presName="space" presStyleCnt="0"/>
      <dgm:spPr/>
    </dgm:pt>
    <dgm:pt modelId="{131147CC-0334-46D3-8961-6BB74B77C1D1}" type="pres">
      <dgm:prSet presAssocID="{5E39AE22-4FE3-4636-93D9-AB89B8C8629C}" presName="composite" presStyleCnt="0"/>
      <dgm:spPr/>
    </dgm:pt>
    <dgm:pt modelId="{B5244C99-7FC7-44EA-B3CA-9451DAB0DE0D}" type="pres">
      <dgm:prSet presAssocID="{5E39AE22-4FE3-4636-93D9-AB89B8C8629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C18AE55-3EA6-4FC9-AB55-0C50A593C8C5}" type="pres">
      <dgm:prSet presAssocID="{5E39AE22-4FE3-4636-93D9-AB89B8C8629C}" presName="desTx" presStyleLbl="alignAccFollowNode1" presStyleIdx="1" presStyleCnt="3">
        <dgm:presLayoutVars>
          <dgm:bulletEnabled val="1"/>
        </dgm:presLayoutVars>
      </dgm:prSet>
      <dgm:spPr/>
    </dgm:pt>
    <dgm:pt modelId="{455B6027-5015-4C6B-8442-BAAF4D5EF37F}" type="pres">
      <dgm:prSet presAssocID="{FE77E914-4B22-47BB-9E1E-E896DA2608C1}" presName="space" presStyleCnt="0"/>
      <dgm:spPr/>
    </dgm:pt>
    <dgm:pt modelId="{12F814FC-6311-477F-9464-DF02C5D6E225}" type="pres">
      <dgm:prSet presAssocID="{B9209C11-2739-4E46-BF10-FAB339F01228}" presName="composite" presStyleCnt="0"/>
      <dgm:spPr/>
    </dgm:pt>
    <dgm:pt modelId="{62A7B80F-8D27-47FC-A236-FDD7AA41188E}" type="pres">
      <dgm:prSet presAssocID="{B9209C11-2739-4E46-BF10-FAB339F012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B81AE3-6D00-4C6B-941B-BD8474F89C60}" type="pres">
      <dgm:prSet presAssocID="{B9209C11-2739-4E46-BF10-FAB339F0122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1A92513-CF47-491B-9F6A-CBB018A14D25}" srcId="{1BEC437C-AABA-4060-832F-1D1E30FFF72B}" destId="{610B5179-2D6C-4B9B-95B1-282118B91794}" srcOrd="0" destOrd="0" parTransId="{65A48EBC-0095-4A8B-A402-B95BB5409488}" sibTransId="{8734E774-AC99-446B-8696-6AA6866FF857}"/>
    <dgm:cxn modelId="{ADE1F925-88BF-4FFA-B31F-145A6A3D3770}" type="presOf" srcId="{4ED2D3C0-9221-4D9E-B93C-754FDE6189C3}" destId="{44FA7D3C-A121-4C16-87EC-5E97E85B8F26}" srcOrd="0" destOrd="0" presId="urn:microsoft.com/office/officeart/2005/8/layout/hList1"/>
    <dgm:cxn modelId="{4297C327-F334-47B1-B8B5-25C1D78D8EA0}" type="presOf" srcId="{610B5179-2D6C-4B9B-95B1-282118B91794}" destId="{68B4262B-1522-4A17-9B9F-984D5686FC0F}" srcOrd="0" destOrd="0" presId="urn:microsoft.com/office/officeart/2005/8/layout/hList1"/>
    <dgm:cxn modelId="{EDCA7551-12DB-420E-982A-FABB7FBA4640}" srcId="{B9209C11-2739-4E46-BF10-FAB339F01228}" destId="{4C124DEC-B8A0-4DFB-AA0C-BDF263FFA5FD}" srcOrd="1" destOrd="0" parTransId="{15F3C6D9-35D1-4DF4-B380-1E471E0AD9F5}" sibTransId="{FE92E9B4-AA2A-4FB8-B000-44F0C7B49AEA}"/>
    <dgm:cxn modelId="{D640CC53-5768-4C64-B392-B8BB97B1026D}" srcId="{5E39AE22-4FE3-4636-93D9-AB89B8C8629C}" destId="{E3AF5E4E-547A-4970-A951-F01463E35F42}" srcOrd="1" destOrd="0" parTransId="{4FD5BBE0-9754-41EB-9087-3327700AD8D1}" sibTransId="{CEDF5331-C45A-4151-82D7-31D3B836CA17}"/>
    <dgm:cxn modelId="{6D623265-ACDA-487E-BE43-190BE445D4D9}" srcId="{5E39AE22-4FE3-4636-93D9-AB89B8C8629C}" destId="{C2994C35-8723-4DCD-B502-58EF604CA3D4}" srcOrd="0" destOrd="0" parTransId="{D4049EE5-61FF-411F-AA5E-558F850303F9}" sibTransId="{AFD9A7B9-DA4C-4FA5-A04E-130D01F3AEC9}"/>
    <dgm:cxn modelId="{459C117D-4AB4-49FD-BED3-4B53A3EDCCCC}" type="presOf" srcId="{E3AF5E4E-547A-4970-A951-F01463E35F42}" destId="{EC18AE55-3EA6-4FC9-AB55-0C50A593C8C5}" srcOrd="0" destOrd="1" presId="urn:microsoft.com/office/officeart/2005/8/layout/hList1"/>
    <dgm:cxn modelId="{57953D7D-CD66-46D2-BDB8-D206D8BDE4BB}" type="presOf" srcId="{4C124DEC-B8A0-4DFB-AA0C-BDF263FFA5FD}" destId="{88B81AE3-6D00-4C6B-941B-BD8474F89C60}" srcOrd="0" destOrd="1" presId="urn:microsoft.com/office/officeart/2005/8/layout/hList1"/>
    <dgm:cxn modelId="{9B388282-2E2C-4300-8CC0-266C6939C608}" srcId="{610B5179-2D6C-4B9B-95B1-282118B91794}" destId="{4ED2D3C0-9221-4D9E-B93C-754FDE6189C3}" srcOrd="0" destOrd="0" parTransId="{090339D7-CCD9-49F8-8908-83C9C195207E}" sibTransId="{2E3A03FB-7EE3-40E4-8215-B8AE9113E027}"/>
    <dgm:cxn modelId="{8B1B338D-CCB5-4076-BD6B-C8FC916CDFFC}" srcId="{1BEC437C-AABA-4060-832F-1D1E30FFF72B}" destId="{B9209C11-2739-4E46-BF10-FAB339F01228}" srcOrd="2" destOrd="0" parTransId="{500EE047-65CE-4A85-B1D9-EA4F285DEBED}" sibTransId="{C0EF4E95-DE9E-4D68-BC4D-70C4AD4B0252}"/>
    <dgm:cxn modelId="{4E26869E-9423-48B0-96D4-5DE865112AD3}" type="presOf" srcId="{C642CC72-372C-4FBA-93E1-389000D1DD03}" destId="{44FA7D3C-A121-4C16-87EC-5E97E85B8F26}" srcOrd="0" destOrd="1" presId="urn:microsoft.com/office/officeart/2005/8/layout/hList1"/>
    <dgm:cxn modelId="{0406ECA1-259A-4422-ABED-19C56E74B8BE}" type="presOf" srcId="{1BEC437C-AABA-4060-832F-1D1E30FFF72B}" destId="{DADE0454-68A7-45B6-B160-4E9E2EA6DD06}" srcOrd="0" destOrd="0" presId="urn:microsoft.com/office/officeart/2005/8/layout/hList1"/>
    <dgm:cxn modelId="{01B554AB-A02E-48C4-8BCB-CD09089EDE60}" type="presOf" srcId="{B9209C11-2739-4E46-BF10-FAB339F01228}" destId="{62A7B80F-8D27-47FC-A236-FDD7AA41188E}" srcOrd="0" destOrd="0" presId="urn:microsoft.com/office/officeart/2005/8/layout/hList1"/>
    <dgm:cxn modelId="{65A384AD-F698-46A1-9BAD-080A6FDE44AA}" type="presOf" srcId="{D42B803C-650F-4689-B149-7DF9C9A4AD2B}" destId="{88B81AE3-6D00-4C6B-941B-BD8474F89C60}" srcOrd="0" destOrd="0" presId="urn:microsoft.com/office/officeart/2005/8/layout/hList1"/>
    <dgm:cxn modelId="{BB9B81B2-2FB9-44B0-BD0D-E185D045D035}" srcId="{1BEC437C-AABA-4060-832F-1D1E30FFF72B}" destId="{5E39AE22-4FE3-4636-93D9-AB89B8C8629C}" srcOrd="1" destOrd="0" parTransId="{4F526360-3E1A-49EB-90FD-C25C4D93B0FA}" sibTransId="{FE77E914-4B22-47BB-9E1E-E896DA2608C1}"/>
    <dgm:cxn modelId="{6FB475B6-C7D9-4423-8252-12BFA0042522}" type="presOf" srcId="{C2994C35-8723-4DCD-B502-58EF604CA3D4}" destId="{EC18AE55-3EA6-4FC9-AB55-0C50A593C8C5}" srcOrd="0" destOrd="0" presId="urn:microsoft.com/office/officeart/2005/8/layout/hList1"/>
    <dgm:cxn modelId="{214A69BE-8C76-4FFC-A3A2-8B7B17BEB8B0}" srcId="{610B5179-2D6C-4B9B-95B1-282118B91794}" destId="{C642CC72-372C-4FBA-93E1-389000D1DD03}" srcOrd="1" destOrd="0" parTransId="{A059737D-D770-4FD0-AF66-0D9299C573D8}" sibTransId="{DA11284B-FFE6-4139-8B8B-B796F57D35F9}"/>
    <dgm:cxn modelId="{3B8017CD-ED87-461C-860B-9E6A075B9E33}" srcId="{B9209C11-2739-4E46-BF10-FAB339F01228}" destId="{D42B803C-650F-4689-B149-7DF9C9A4AD2B}" srcOrd="0" destOrd="0" parTransId="{C5A6E4C6-C59F-418E-8931-28788A231856}" sibTransId="{4E7D0A24-D6B7-4038-9292-516070679D2A}"/>
    <dgm:cxn modelId="{902F0BD3-0D72-489F-8839-D015FC8C3261}" type="presOf" srcId="{5E39AE22-4FE3-4636-93D9-AB89B8C8629C}" destId="{B5244C99-7FC7-44EA-B3CA-9451DAB0DE0D}" srcOrd="0" destOrd="0" presId="urn:microsoft.com/office/officeart/2005/8/layout/hList1"/>
    <dgm:cxn modelId="{3907A9EF-2ADB-4DF2-AE04-551D95C67EF3}" type="presParOf" srcId="{DADE0454-68A7-45B6-B160-4E9E2EA6DD06}" destId="{4C308719-1752-4B5A-8890-FB959CFED5B0}" srcOrd="0" destOrd="0" presId="urn:microsoft.com/office/officeart/2005/8/layout/hList1"/>
    <dgm:cxn modelId="{DCE7B5A2-D57B-4D3A-8674-CA92C3BBE884}" type="presParOf" srcId="{4C308719-1752-4B5A-8890-FB959CFED5B0}" destId="{68B4262B-1522-4A17-9B9F-984D5686FC0F}" srcOrd="0" destOrd="0" presId="urn:microsoft.com/office/officeart/2005/8/layout/hList1"/>
    <dgm:cxn modelId="{2FABE2C5-6FE9-42DC-8F09-A17190CE80E5}" type="presParOf" srcId="{4C308719-1752-4B5A-8890-FB959CFED5B0}" destId="{44FA7D3C-A121-4C16-87EC-5E97E85B8F26}" srcOrd="1" destOrd="0" presId="urn:microsoft.com/office/officeart/2005/8/layout/hList1"/>
    <dgm:cxn modelId="{C365CE63-F00E-470F-9876-5D4F9DD01219}" type="presParOf" srcId="{DADE0454-68A7-45B6-B160-4E9E2EA6DD06}" destId="{655291B8-2743-4253-8833-88EDA4B39AF9}" srcOrd="1" destOrd="0" presId="urn:microsoft.com/office/officeart/2005/8/layout/hList1"/>
    <dgm:cxn modelId="{91B4BDF8-4292-43E0-92F2-600EC1257628}" type="presParOf" srcId="{DADE0454-68A7-45B6-B160-4E9E2EA6DD06}" destId="{131147CC-0334-46D3-8961-6BB74B77C1D1}" srcOrd="2" destOrd="0" presId="urn:microsoft.com/office/officeart/2005/8/layout/hList1"/>
    <dgm:cxn modelId="{4FDC3571-8F88-41A4-82A7-A588DCFB6A9B}" type="presParOf" srcId="{131147CC-0334-46D3-8961-6BB74B77C1D1}" destId="{B5244C99-7FC7-44EA-B3CA-9451DAB0DE0D}" srcOrd="0" destOrd="0" presId="urn:microsoft.com/office/officeart/2005/8/layout/hList1"/>
    <dgm:cxn modelId="{DDD7FFF4-1619-436E-8761-EA50712801DE}" type="presParOf" srcId="{131147CC-0334-46D3-8961-6BB74B77C1D1}" destId="{EC18AE55-3EA6-4FC9-AB55-0C50A593C8C5}" srcOrd="1" destOrd="0" presId="urn:microsoft.com/office/officeart/2005/8/layout/hList1"/>
    <dgm:cxn modelId="{FFD8087E-C688-4762-AF9A-DBA6F83B847C}" type="presParOf" srcId="{DADE0454-68A7-45B6-B160-4E9E2EA6DD06}" destId="{455B6027-5015-4C6B-8442-BAAF4D5EF37F}" srcOrd="3" destOrd="0" presId="urn:microsoft.com/office/officeart/2005/8/layout/hList1"/>
    <dgm:cxn modelId="{715762E3-1130-4D77-9C34-DCA762D35724}" type="presParOf" srcId="{DADE0454-68A7-45B6-B160-4E9E2EA6DD06}" destId="{12F814FC-6311-477F-9464-DF02C5D6E225}" srcOrd="4" destOrd="0" presId="urn:microsoft.com/office/officeart/2005/8/layout/hList1"/>
    <dgm:cxn modelId="{37E74F47-14AE-41C3-BE4F-76A8FB445BA5}" type="presParOf" srcId="{12F814FC-6311-477F-9464-DF02C5D6E225}" destId="{62A7B80F-8D27-47FC-A236-FDD7AA41188E}" srcOrd="0" destOrd="0" presId="urn:microsoft.com/office/officeart/2005/8/layout/hList1"/>
    <dgm:cxn modelId="{FDEF51F7-939B-4ABB-BA19-09A2FBC925B0}" type="presParOf" srcId="{12F814FC-6311-477F-9464-DF02C5D6E225}" destId="{88B81AE3-6D00-4C6B-941B-BD8474F89C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4262B-1522-4A17-9B9F-984D5686FC0F}">
      <dsp:nvSpPr>
        <dsp:cNvPr id="0" name=""/>
        <dsp:cNvSpPr/>
      </dsp:nvSpPr>
      <dsp:spPr>
        <a:xfrm>
          <a:off x="2571" y="235279"/>
          <a:ext cx="250745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Unit	</a:t>
          </a:r>
        </a:p>
      </dsp:txBody>
      <dsp:txXfrm>
        <a:off x="2571" y="235279"/>
        <a:ext cx="2507456" cy="604800"/>
      </dsp:txXfrm>
    </dsp:sp>
    <dsp:sp modelId="{44FA7D3C-A121-4C16-87EC-5E97E85B8F26}">
      <dsp:nvSpPr>
        <dsp:cNvPr id="0" name=""/>
        <dsp:cNvSpPr/>
      </dsp:nvSpPr>
      <dsp:spPr>
        <a:xfrm>
          <a:off x="2571" y="840079"/>
          <a:ext cx="2507456" cy="1799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Scope: 1 unit/component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Example: testing a function (e.g. in C) or a method (e.g. in C#)</a:t>
          </a:r>
        </a:p>
      </dsp:txBody>
      <dsp:txXfrm>
        <a:off x="2571" y="840079"/>
        <a:ext cx="2507456" cy="1799604"/>
      </dsp:txXfrm>
    </dsp:sp>
    <dsp:sp modelId="{B5244C99-7FC7-44EA-B3CA-9451DAB0DE0D}">
      <dsp:nvSpPr>
        <dsp:cNvPr id="0" name=""/>
        <dsp:cNvSpPr/>
      </dsp:nvSpPr>
      <dsp:spPr>
        <a:xfrm>
          <a:off x="2861071" y="235279"/>
          <a:ext cx="250745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Integration</a:t>
          </a:r>
        </a:p>
      </dsp:txBody>
      <dsp:txXfrm>
        <a:off x="2861071" y="235279"/>
        <a:ext cx="2507456" cy="604800"/>
      </dsp:txXfrm>
    </dsp:sp>
    <dsp:sp modelId="{EC18AE55-3EA6-4FC9-AB55-0C50A593C8C5}">
      <dsp:nvSpPr>
        <dsp:cNvPr id="0" name=""/>
        <dsp:cNvSpPr/>
      </dsp:nvSpPr>
      <dsp:spPr>
        <a:xfrm>
          <a:off x="2861071" y="840079"/>
          <a:ext cx="2507456" cy="1799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Scope: (at least) 2 units/components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Example: testing communication between sensor and </a:t>
          </a:r>
          <a:r>
            <a:rPr lang="el-GR" sz="1800" kern="1200" dirty="0">
              <a:latin typeface="Calibri" panose="020F0502020204030204" pitchFamily="34" charset="0"/>
              <a:cs typeface="Calibri" panose="020F0502020204030204" pitchFamily="34" charset="0"/>
            </a:rPr>
            <a:t>μ</a:t>
          </a:r>
          <a:r>
            <a:rPr lang="nl-NL" sz="1800" kern="1200" dirty="0">
              <a:latin typeface="Calibri" panose="020F0502020204030204" pitchFamily="34" charset="0"/>
              <a:cs typeface="Calibri" panose="020F0502020204030204" pitchFamily="34" charset="0"/>
            </a:rPr>
            <a:t>C</a:t>
          </a:r>
          <a:endParaRPr lang="en-US" sz="1800" kern="1200" dirty="0"/>
        </a:p>
      </dsp:txBody>
      <dsp:txXfrm>
        <a:off x="2861071" y="840079"/>
        <a:ext cx="2507456" cy="1799604"/>
      </dsp:txXfrm>
    </dsp:sp>
    <dsp:sp modelId="{62A7B80F-8D27-47FC-A236-FDD7AA41188E}">
      <dsp:nvSpPr>
        <dsp:cNvPr id="0" name=""/>
        <dsp:cNvSpPr/>
      </dsp:nvSpPr>
      <dsp:spPr>
        <a:xfrm>
          <a:off x="5719571" y="235279"/>
          <a:ext cx="250745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System/Acceptance</a:t>
          </a:r>
        </a:p>
      </dsp:txBody>
      <dsp:txXfrm>
        <a:off x="5719571" y="235279"/>
        <a:ext cx="2507456" cy="604800"/>
      </dsp:txXfrm>
    </dsp:sp>
    <dsp:sp modelId="{88B81AE3-6D00-4C6B-941B-BD8474F89C60}">
      <dsp:nvSpPr>
        <dsp:cNvPr id="0" name=""/>
        <dsp:cNvSpPr/>
      </dsp:nvSpPr>
      <dsp:spPr>
        <a:xfrm>
          <a:off x="5719571" y="840079"/>
          <a:ext cx="2507456" cy="17996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Scope: all units/components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Example: testing user story or use case</a:t>
          </a:r>
        </a:p>
      </dsp:txBody>
      <dsp:txXfrm>
        <a:off x="5719571" y="840079"/>
        <a:ext cx="2507456" cy="1799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10-04-2023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10-04-2023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3"/>
              </a:rPr>
              <a:t>GoogleTest User’s Guide | GoogleTest</a:t>
            </a:r>
            <a:r>
              <a:rPr lang="nl-NL" dirty="0"/>
              <a:t>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98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4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10-04-2023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4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rowtheswitch.org/un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MWwImDX3ks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in C</a:t>
            </a:r>
          </a:p>
        </p:txBody>
      </p:sp>
    </p:spTree>
    <p:extLst>
      <p:ext uri="{BB962C8B-B14F-4D97-AF65-F5344CB8AC3E}">
        <p14:creationId xmlns:p14="http://schemas.microsoft.com/office/powerpoint/2010/main" val="49868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Unity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94758"/>
          </a:xfrm>
        </p:spPr>
        <p:txBody>
          <a:bodyPr>
            <a:normAutofit/>
          </a:bodyPr>
          <a:lstStyle/>
          <a:p>
            <a:r>
              <a:rPr lang="en-US" dirty="0"/>
              <a:t>We will use the Unity framework in the PRC course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Access/download the installation guidelines from canvas</a:t>
            </a:r>
          </a:p>
          <a:p>
            <a:endParaRPr lang="en-US" dirty="0"/>
          </a:p>
          <a:p>
            <a:r>
              <a:rPr lang="en-US" dirty="0"/>
              <a:t>Install the Unity framework in your environment</a:t>
            </a:r>
          </a:p>
          <a:p>
            <a:endParaRPr lang="en-US" dirty="0"/>
          </a:p>
          <a:p>
            <a:r>
              <a:rPr lang="en-US" dirty="0"/>
              <a:t>Ask help from classmates/teachers when needed</a:t>
            </a:r>
          </a:p>
        </p:txBody>
      </p:sp>
    </p:spTree>
    <p:extLst>
      <p:ext uri="{BB962C8B-B14F-4D97-AF65-F5344CB8AC3E}">
        <p14:creationId xmlns:p14="http://schemas.microsoft.com/office/powerpoint/2010/main" val="212971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test case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8121535" cy="2894954"/>
          </a:xfrm>
        </p:spPr>
        <p:txBody>
          <a:bodyPr/>
          <a:lstStyle/>
          <a:p>
            <a:r>
              <a:rPr lang="en-US"/>
              <a:t>Assume that we want to test the following function:</a:t>
            </a:r>
            <a:br>
              <a:rPr lang="en-US"/>
            </a:br>
            <a:r>
              <a:rPr lang="en-US" altLang="nl-NL" i="1">
                <a:solidFill>
                  <a:schemeClr val="bg1">
                    <a:lumMod val="75000"/>
                  </a:schemeClr>
                </a:solidFill>
                <a:latin typeface="JetBrains Mono"/>
              </a:rPr>
              <a:t>int find_maximum(a, b);</a:t>
            </a:r>
            <a:br>
              <a:rPr lang="en-US" altLang="nl-NL" i="1">
                <a:solidFill>
                  <a:schemeClr val="bg1">
                    <a:lumMod val="75000"/>
                  </a:schemeClr>
                </a:solidFill>
                <a:latin typeface="JetBrains Mono"/>
              </a:rPr>
            </a:br>
            <a:endParaRPr lang="en-US" altLang="nl-NL" i="1">
              <a:solidFill>
                <a:schemeClr val="bg1">
                  <a:lumMod val="75000"/>
                </a:schemeClr>
              </a:solidFill>
              <a:latin typeface="JetBrains Mono"/>
            </a:endParaRPr>
          </a:p>
          <a:p>
            <a:r>
              <a:rPr lang="en-US" altLang="nl-NL">
                <a:latin typeface="JetBrains Mono"/>
              </a:rPr>
              <a:t>Examples of test cases:</a:t>
            </a:r>
            <a:br>
              <a:rPr lang="en-US" altLang="nl-NL" i="1">
                <a:solidFill>
                  <a:schemeClr val="bg1">
                    <a:lumMod val="75000"/>
                  </a:schemeClr>
                </a:solidFill>
                <a:latin typeface="JetBrains Mono"/>
              </a:rPr>
            </a:br>
            <a:endParaRPr lang="en-US" i="1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7A89BB-3F67-494D-A576-ABA193D8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82982"/>
              </p:ext>
            </p:extLst>
          </p:nvPr>
        </p:nvGraphicFramePr>
        <p:xfrm>
          <a:off x="308771" y="2647628"/>
          <a:ext cx="8630182" cy="234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83">
                  <a:extLst>
                    <a:ext uri="{9D8B030D-6E8A-4147-A177-3AD203B41FA5}">
                      <a16:colId xmlns:a16="http://schemas.microsoft.com/office/drawing/2014/main" val="2712749182"/>
                    </a:ext>
                  </a:extLst>
                </a:gridCol>
                <a:gridCol w="2628202">
                  <a:extLst>
                    <a:ext uri="{9D8B030D-6E8A-4147-A177-3AD203B41FA5}">
                      <a16:colId xmlns:a16="http://schemas.microsoft.com/office/drawing/2014/main" val="1563472933"/>
                    </a:ext>
                  </a:extLst>
                </a:gridCol>
                <a:gridCol w="2333106">
                  <a:extLst>
                    <a:ext uri="{9D8B030D-6E8A-4147-A177-3AD203B41FA5}">
                      <a16:colId xmlns:a16="http://schemas.microsoft.com/office/drawing/2014/main" val="120598882"/>
                    </a:ext>
                  </a:extLst>
                </a:gridCol>
                <a:gridCol w="3020291">
                  <a:extLst>
                    <a:ext uri="{9D8B030D-6E8A-4147-A177-3AD203B41FA5}">
                      <a16:colId xmlns:a16="http://schemas.microsoft.com/office/drawing/2014/main" val="3440576873"/>
                    </a:ext>
                  </a:extLst>
                </a:gridCol>
              </a:tblGrid>
              <a:tr h="384516">
                <a:tc>
                  <a:txBody>
                    <a:bodyPr/>
                    <a:lstStyle/>
                    <a:p>
                      <a:r>
                        <a:rPr lang="en-US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Test inputs/conditions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02118"/>
                  </a:ext>
                </a:extLst>
              </a:tr>
              <a:tr h="922839">
                <a:tc>
                  <a:txBody>
                    <a:bodyPr/>
                    <a:lstStyle/>
                    <a:p>
                      <a:r>
                        <a:rPr lang="en-US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Test function find_maximum when two inputs</a:t>
                      </a:r>
                      <a:r>
                        <a:rPr lang="en-US" sz="1400" baseline="0" noProof="0"/>
                        <a:t> are positive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noProof="0"/>
                        <a:t>First input: 1</a:t>
                      </a:r>
                      <a:br>
                        <a:rPr lang="en-US" sz="1400" i="1" noProof="0"/>
                      </a:br>
                      <a:r>
                        <a:rPr lang="en-US" sz="1400" i="1" noProof="0"/>
                        <a:t>Second input: 2</a:t>
                      </a:r>
                      <a:endParaRPr lang="en-US" sz="1400" noProof="0"/>
                    </a:p>
                    <a:p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Function should return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82216"/>
                  </a:ext>
                </a:extLst>
              </a:tr>
              <a:tr h="653678">
                <a:tc>
                  <a:txBody>
                    <a:bodyPr/>
                    <a:lstStyle/>
                    <a:p>
                      <a:r>
                        <a:rPr lang="en-US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Test function </a:t>
                      </a:r>
                      <a:r>
                        <a:rPr lang="en-US" sz="1400" noProof="0" dirty="0" err="1"/>
                        <a:t>find_maximum</a:t>
                      </a:r>
                      <a:r>
                        <a:rPr lang="en-US" sz="1400" noProof="0" dirty="0"/>
                        <a:t> when two inputs</a:t>
                      </a:r>
                      <a:r>
                        <a:rPr lang="en-US" sz="1400" baseline="0" noProof="0" dirty="0"/>
                        <a:t> are negative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noProof="0"/>
                        <a:t>First input: -1</a:t>
                      </a:r>
                      <a:br>
                        <a:rPr lang="en-US" sz="1400" i="1" noProof="0"/>
                      </a:br>
                      <a:r>
                        <a:rPr lang="en-US" sz="1400" i="1" noProof="0"/>
                        <a:t>Second input: -2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Function should return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51265"/>
                  </a:ext>
                </a:extLst>
              </a:tr>
              <a:tr h="384516">
                <a:tc>
                  <a:txBody>
                    <a:bodyPr/>
                    <a:lstStyle/>
                    <a:p>
                      <a:r>
                        <a:rPr lang="en-US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0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6674" y="1678720"/>
            <a:ext cx="7070651" cy="29783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nl-NL" sz="1600" i="1" dirty="0">
              <a:solidFill>
                <a:srgbClr val="8C8C8C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1600" i="1" dirty="0">
                <a:solidFill>
                  <a:srgbClr val="8C8C8C"/>
                </a:solidFill>
                <a:latin typeface="JetBrains Mono"/>
              </a:rPr>
              <a:t>// ARRANGE : Define testing conditions (i.e. inputs of test and expected result(s) )</a:t>
            </a:r>
            <a:br>
              <a:rPr lang="en-US" altLang="nl-NL" sz="16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nl-NL" sz="1600" dirty="0">
                <a:solidFill>
                  <a:srgbClr val="000000"/>
                </a:solidFill>
                <a:latin typeface="JetBrains Mono"/>
              </a:rPr>
              <a:t>int a = 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1600" dirty="0">
                <a:solidFill>
                  <a:srgbClr val="000000"/>
                </a:solidFill>
                <a:latin typeface="JetBrains Mono"/>
              </a:rPr>
              <a:t>int b = 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1600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altLang="nl-NL" sz="1600" dirty="0" err="1">
                <a:solidFill>
                  <a:srgbClr val="000000"/>
                </a:solidFill>
                <a:latin typeface="JetBrains Mono"/>
              </a:rPr>
              <a:t>expected_result</a:t>
            </a:r>
            <a:r>
              <a:rPr lang="en-US" altLang="nl-NL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nl-NL" sz="1600">
                <a:solidFill>
                  <a:srgbClr val="000000"/>
                </a:solidFill>
                <a:latin typeface="JetBrains Mono"/>
              </a:rPr>
              <a:t>= 2;</a:t>
            </a:r>
            <a:br>
              <a:rPr lang="en-US" altLang="nl-NL" sz="1600" dirty="0">
                <a:solidFill>
                  <a:srgbClr val="000000"/>
                </a:solidFill>
                <a:latin typeface="JetBrains Mono"/>
              </a:rPr>
            </a:br>
            <a:br>
              <a:rPr lang="en-US" altLang="nl-NL" sz="1600" dirty="0">
                <a:solidFill>
                  <a:srgbClr val="080808"/>
                </a:solidFill>
                <a:latin typeface="JetBrains Mono"/>
              </a:rPr>
            </a:br>
            <a:r>
              <a:rPr lang="en-US" altLang="nl-NL" sz="1600" i="1" dirty="0">
                <a:solidFill>
                  <a:srgbClr val="8C8C8C"/>
                </a:solidFill>
                <a:latin typeface="JetBrains Mono"/>
              </a:rPr>
              <a:t>// ACT : Execute/Call the function (i.e. unit) to be tested</a:t>
            </a:r>
            <a:br>
              <a:rPr lang="en-US" altLang="nl-NL" sz="16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nl-NL" sz="1600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altLang="nl-NL" sz="1600" dirty="0" err="1">
                <a:solidFill>
                  <a:srgbClr val="000000"/>
                </a:solidFill>
                <a:latin typeface="JetBrains Mono"/>
              </a:rPr>
              <a:t>actual_result</a:t>
            </a:r>
            <a:r>
              <a:rPr lang="en-US" altLang="nl-NL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nl-NL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nl-NL" sz="1600" dirty="0" err="1">
                <a:solidFill>
                  <a:schemeClr val="tx1"/>
                </a:solidFill>
                <a:latin typeface="JetBrains Mono"/>
              </a:rPr>
              <a:t>find_maximum</a:t>
            </a:r>
            <a:r>
              <a:rPr lang="en-US" altLang="nl-NL" sz="1600" dirty="0">
                <a:solidFill>
                  <a:schemeClr val="tx1"/>
                </a:solidFill>
                <a:latin typeface="JetBrains Mono"/>
              </a:rPr>
              <a:t>(a, b</a:t>
            </a:r>
            <a:r>
              <a:rPr lang="en-US" altLang="nl-NL" sz="16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nl-NL" sz="1600" dirty="0">
                <a:solidFill>
                  <a:srgbClr val="080808"/>
                </a:solidFill>
                <a:latin typeface="JetBrains Mono"/>
              </a:rPr>
            </a:br>
            <a:br>
              <a:rPr lang="en-US" altLang="nl-NL" sz="1600" dirty="0">
                <a:solidFill>
                  <a:srgbClr val="080808"/>
                </a:solidFill>
                <a:latin typeface="JetBrains Mono"/>
              </a:rPr>
            </a:br>
            <a:r>
              <a:rPr lang="en-US" altLang="nl-NL" sz="1600" i="1" dirty="0">
                <a:solidFill>
                  <a:srgbClr val="8C8C8C"/>
                </a:solidFill>
                <a:latin typeface="JetBrains Mono"/>
              </a:rPr>
              <a:t>// ASSERT : Compare expected and actual results</a:t>
            </a:r>
            <a:br>
              <a:rPr lang="en-US" altLang="nl-NL" sz="16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nl-NL" sz="1600" dirty="0">
                <a:solidFill>
                  <a:srgbClr val="080808"/>
                </a:solidFill>
                <a:latin typeface="JetBrains Mono"/>
              </a:rPr>
              <a:t>TEST_ASSERT_EQUAL_INT(</a:t>
            </a:r>
            <a:r>
              <a:rPr lang="en-US" altLang="nl-NL" sz="1600" dirty="0" err="1">
                <a:solidFill>
                  <a:srgbClr val="080808"/>
                </a:solidFill>
                <a:latin typeface="JetBrains Mono"/>
              </a:rPr>
              <a:t>expected_result</a:t>
            </a:r>
            <a:r>
              <a:rPr lang="en-US" altLang="nl-NL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nl-NL" sz="1600" dirty="0" err="1">
                <a:solidFill>
                  <a:srgbClr val="000000"/>
                </a:solidFill>
                <a:latin typeface="JetBrains Mono"/>
              </a:rPr>
              <a:t>actual_result</a:t>
            </a:r>
            <a:r>
              <a:rPr lang="en-US" altLang="nl-NL" sz="1600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altLang="nl-NL" sz="1600" dirty="0">
              <a:latin typeface="Arial" panose="020B0604020202020204" pitchFamily="34" charset="0"/>
            </a:endParaRPr>
          </a:p>
          <a:p>
            <a:endParaRPr lang="en-US" dirty="0"/>
          </a:p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2300" dirty="0">
                <a:latin typeface="Arial" panose="020B0604020202020204" pitchFamily="34" charset="0"/>
                <a:cs typeface="Arial" panose="020B0604020202020204" pitchFamily="34" charset="0"/>
              </a:rPr>
              <a:t>Unit tests </a:t>
            </a:r>
            <a:r>
              <a:rPr lang="nl-NL" altLang="nl-NL" sz="23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nl-NL" altLang="nl-NL" sz="2300" dirty="0">
                <a:latin typeface="Arial" panose="020B0604020202020204" pitchFamily="34" charset="0"/>
                <a:cs typeface="Arial" panose="020B0604020202020204" pitchFamily="34" charset="0"/>
              </a:rPr>
              <a:t> follow </a:t>
            </a:r>
            <a:r>
              <a:rPr lang="nl-NL" altLang="nl-NL" sz="23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altLang="nl-NL" sz="2300" dirty="0">
                <a:latin typeface="Arial" panose="020B0604020202020204" pitchFamily="34" charset="0"/>
                <a:cs typeface="Arial" panose="020B0604020202020204" pitchFamily="34" charset="0"/>
              </a:rPr>
              <a:t> AAA </a:t>
            </a:r>
            <a:r>
              <a:rPr lang="nl-NL" altLang="nl-NL" sz="2300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nl-NL" altLang="nl-NL" sz="2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l-NL" altLang="nl-NL" sz="2000" i="1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82804" y="2617143"/>
            <a:ext cx="2293733" cy="11014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What is an assertion (aka assert) in SW?</a:t>
            </a:r>
          </a:p>
        </p:txBody>
      </p:sp>
    </p:spTree>
    <p:extLst>
      <p:ext uri="{BB962C8B-B14F-4D97-AF65-F5344CB8AC3E}">
        <p14:creationId xmlns:p14="http://schemas.microsoft.com/office/powerpoint/2010/main" val="201325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supported by Unity framework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0587102"/>
              </p:ext>
            </p:extLst>
          </p:nvPr>
        </p:nvGraphicFramePr>
        <p:xfrm>
          <a:off x="1180213" y="2192764"/>
          <a:ext cx="6974959" cy="2744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937">
                  <a:extLst>
                    <a:ext uri="{9D8B030D-6E8A-4147-A177-3AD203B41FA5}">
                      <a16:colId xmlns:a16="http://schemas.microsoft.com/office/drawing/2014/main" val="3869142780"/>
                    </a:ext>
                  </a:extLst>
                </a:gridCol>
                <a:gridCol w="3831022">
                  <a:extLst>
                    <a:ext uri="{9D8B030D-6E8A-4147-A177-3AD203B41FA5}">
                      <a16:colId xmlns:a16="http://schemas.microsoft.com/office/drawing/2014/main" val="714558078"/>
                    </a:ext>
                  </a:extLst>
                </a:gridCol>
              </a:tblGrid>
              <a:tr h="394462">
                <a:tc>
                  <a:txBody>
                    <a:bodyPr/>
                    <a:lstStyle/>
                    <a:p>
                      <a:r>
                        <a:rPr lang="en-US" sz="1600"/>
                        <a:t>Name</a:t>
                      </a:r>
                      <a:endParaRPr lang="en-US" sz="1600" dirty="0"/>
                    </a:p>
                  </a:txBody>
                  <a:tcPr marL="41694" marR="4169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(Short) Description</a:t>
                      </a:r>
                      <a:endParaRPr lang="en-US" sz="1600" dirty="0"/>
                    </a:p>
                  </a:txBody>
                  <a:tcPr marL="41694" marR="41694"/>
                </a:tc>
                <a:extLst>
                  <a:ext uri="{0D108BD9-81ED-4DB2-BD59-A6C34878D82A}">
                    <a16:rowId xmlns:a16="http://schemas.microsoft.com/office/drawing/2014/main" val="2983206915"/>
                  </a:ext>
                </a:extLst>
              </a:tr>
              <a:tr h="3775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TEST_ASSERT_EQUAL_INT</a:t>
                      </a:r>
                    </a:p>
                  </a:txBody>
                  <a:tcPr marL="41694" marR="4169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Asserts that two </a:t>
                      </a:r>
                      <a:r>
                        <a:rPr lang="en-US" sz="1400" b="1" i="1"/>
                        <a:t>int</a:t>
                      </a:r>
                      <a:r>
                        <a:rPr lang="en-US" sz="1400"/>
                        <a:t> variables are</a:t>
                      </a:r>
                      <a:r>
                        <a:rPr lang="en-US" sz="1400" baseline="0"/>
                        <a:t> equal</a:t>
                      </a:r>
                      <a:endParaRPr lang="en-US" sz="1400" dirty="0"/>
                    </a:p>
                  </a:txBody>
                  <a:tcPr marL="41694" marR="41694"/>
                </a:tc>
                <a:extLst>
                  <a:ext uri="{0D108BD9-81ED-4DB2-BD59-A6C34878D82A}">
                    <a16:rowId xmlns:a16="http://schemas.microsoft.com/office/drawing/2014/main" val="2556728125"/>
                  </a:ext>
                </a:extLst>
              </a:tr>
              <a:tr h="62456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TEST_ASSERT_EQUAL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_UINT8</a:t>
                      </a:r>
                      <a:endParaRPr lang="en-US" sz="1400" dirty="0"/>
                    </a:p>
                  </a:txBody>
                  <a:tcPr marL="41694" marR="4169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Asserts that two </a:t>
                      </a:r>
                      <a:r>
                        <a:rPr lang="en-US" sz="1400" b="1" i="1"/>
                        <a:t>uint8_t</a:t>
                      </a:r>
                      <a:r>
                        <a:rPr lang="en-US" sz="1400"/>
                        <a:t> variables are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equal</a:t>
                      </a:r>
                    </a:p>
                    <a:p>
                      <a:endParaRPr lang="en-US" sz="1400" noProof="0" dirty="0"/>
                    </a:p>
                  </a:txBody>
                  <a:tcPr marL="41694" marR="41694"/>
                </a:tc>
                <a:extLst>
                  <a:ext uri="{0D108BD9-81ED-4DB2-BD59-A6C34878D82A}">
                    <a16:rowId xmlns:a16="http://schemas.microsoft.com/office/drawing/2014/main" val="1316012053"/>
                  </a:ext>
                </a:extLst>
              </a:tr>
              <a:tr h="6245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TEST_ASSERT_EQUAL_FLOAT</a:t>
                      </a:r>
                    </a:p>
                    <a:p>
                      <a:endParaRPr lang="en-US" sz="1400" dirty="0"/>
                    </a:p>
                  </a:txBody>
                  <a:tcPr marL="41694" marR="4169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Asserts that two </a:t>
                      </a:r>
                      <a:r>
                        <a:rPr lang="en-US" sz="1400" b="1" i="1"/>
                        <a:t>float</a:t>
                      </a:r>
                      <a:r>
                        <a:rPr lang="en-US" sz="1400"/>
                        <a:t> variables are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equal</a:t>
                      </a:r>
                    </a:p>
                    <a:p>
                      <a:endParaRPr lang="en-US" sz="1400" dirty="0"/>
                    </a:p>
                  </a:txBody>
                  <a:tcPr marL="41694" marR="41694"/>
                </a:tc>
                <a:extLst>
                  <a:ext uri="{0D108BD9-81ED-4DB2-BD59-A6C34878D82A}">
                    <a16:rowId xmlns:a16="http://schemas.microsoft.com/office/drawing/2014/main" val="4203105051"/>
                  </a:ext>
                </a:extLst>
              </a:tr>
              <a:tr h="361591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TEST_ASSERT_EQUAL_INT_ARRAY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94" marR="41694"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Asserts</a:t>
                      </a:r>
                      <a:r>
                        <a:rPr lang="en-US" sz="1400"/>
                        <a:t> that two </a:t>
                      </a:r>
                      <a:r>
                        <a:rPr lang="en-US" sz="1400" b="1" i="1"/>
                        <a:t>arrays of integers</a:t>
                      </a:r>
                      <a:r>
                        <a:rPr lang="en-US" sz="1400"/>
                        <a:t> are identical</a:t>
                      </a:r>
                      <a:endParaRPr lang="en-US" sz="1400" dirty="0"/>
                    </a:p>
                  </a:txBody>
                  <a:tcPr marL="41694" marR="41694"/>
                </a:tc>
                <a:extLst>
                  <a:ext uri="{0D108BD9-81ED-4DB2-BD59-A6C34878D82A}">
                    <a16:rowId xmlns:a16="http://schemas.microsoft.com/office/drawing/2014/main" val="2208455744"/>
                  </a:ext>
                </a:extLst>
              </a:tr>
              <a:tr h="361591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94" marR="4169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 marL="41694" marR="41694"/>
                </a:tc>
                <a:extLst>
                  <a:ext uri="{0D108BD9-81ED-4DB2-BD59-A6C34878D82A}">
                    <a16:rowId xmlns:a16="http://schemas.microsoft.com/office/drawing/2014/main" val="2106190514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200151"/>
            <a:ext cx="8229600" cy="14543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Examples of assertions. Be investigative and refer to the full list of assertions at: </a:t>
            </a:r>
          </a:p>
          <a:p>
            <a:pPr lvl="1"/>
            <a:r>
              <a:rPr lang="en-US" u="sng" dirty="0">
                <a:hlinkClick r:id="rId2"/>
              </a:rPr>
              <a:t>http://www.throwtheswitch.org/unity</a:t>
            </a:r>
            <a:endParaRPr lang="en-US" sz="1600" dirty="0"/>
          </a:p>
          <a:p>
            <a:pPr lvl="1"/>
            <a:r>
              <a:rPr lang="en-US" u="sng" dirty="0">
                <a:hlinkClick r:id="rId2"/>
              </a:rPr>
              <a:t>https://github.com/ThrowTheSwitch/Unity</a:t>
            </a:r>
            <a:endParaRPr lang="en-US" sz="16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0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unity framework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21" y="1200150"/>
            <a:ext cx="5047157" cy="2874963"/>
          </a:xfrm>
        </p:spPr>
      </p:pic>
    </p:spTree>
    <p:extLst>
      <p:ext uri="{BB962C8B-B14F-4D97-AF65-F5344CB8AC3E}">
        <p14:creationId xmlns:p14="http://schemas.microsoft.com/office/powerpoint/2010/main" val="357150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defining (exhaustive)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200150"/>
            <a:ext cx="7823200" cy="36055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 regular cases:</a:t>
            </a:r>
          </a:p>
          <a:p>
            <a:pPr lvl="1"/>
            <a:r>
              <a:rPr lang="en-US" dirty="0"/>
              <a:t>E.g. check that a function operates as expected if input parameters are set to value representing a regular/expected use of the function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Check edge/corner cases:</a:t>
            </a:r>
          </a:p>
          <a:p>
            <a:pPr lvl="1"/>
            <a:r>
              <a:rPr lang="en-US" dirty="0"/>
              <a:t>E.g. check that a function still operates as expected if input parameters are set to either minimum or maximum value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Check all possible execution path, in other words that all lines of code are tested</a:t>
            </a:r>
          </a:p>
          <a:p>
            <a:pPr lvl="1"/>
            <a:r>
              <a:rPr lang="en-US" dirty="0"/>
              <a:t>E.g. all if and else statements are tested in your function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Check that your function does not manipulate NULL pointers</a:t>
            </a:r>
          </a:p>
          <a:p>
            <a:r>
              <a:rPr lang="en-US" dirty="0"/>
              <a:t>Do you see more possible test cases?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4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defining (exhaustive) test cases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8544" y="1492103"/>
            <a:ext cx="6846912" cy="27382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the responsibility of the (embedded) software developer to define the needed test cases, </a:t>
            </a:r>
          </a:p>
          <a:p>
            <a:pPr algn="ctr"/>
            <a:r>
              <a:rPr lang="en-US" sz="2400" dirty="0"/>
              <a:t>NOT the one of the end-user/client (or teacher) ;)</a:t>
            </a:r>
          </a:p>
        </p:txBody>
      </p:sp>
    </p:spTree>
    <p:extLst>
      <p:ext uri="{BB962C8B-B14F-4D97-AF65-F5344CB8AC3E}">
        <p14:creationId xmlns:p14="http://schemas.microsoft.com/office/powerpoint/2010/main" val="167599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21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Team-up with a classmate</a:t>
            </a:r>
          </a:p>
          <a:p>
            <a:endParaRPr lang="en-US" dirty="0"/>
          </a:p>
          <a:p>
            <a:r>
              <a:rPr lang="en-US" dirty="0"/>
              <a:t>Practice unit tests with the exercises provided in canvas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startUp_UnitTests.rar</a:t>
            </a:r>
            <a:r>
              <a:rPr lang="en-US" dirty="0"/>
              <a:t>). Prior performing the exercises read the description (</a:t>
            </a:r>
            <a:r>
              <a:rPr lang="en-US" dirty="0">
                <a:solidFill>
                  <a:srgbClr val="00B0F0"/>
                </a:solidFill>
              </a:rPr>
              <a:t>exercises_UnitTests.pdf</a:t>
            </a:r>
            <a:r>
              <a:rPr lang="en-US" dirty="0"/>
              <a:t>) provided in the archive.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/>
              <a:t>While performing the exercises, ask yourself the following:</a:t>
            </a:r>
          </a:p>
          <a:p>
            <a:pPr lvl="1"/>
            <a:r>
              <a:rPr lang="en-US" dirty="0"/>
              <a:t>What kind of test cases should we write?</a:t>
            </a:r>
          </a:p>
          <a:p>
            <a:pPr lvl="1"/>
            <a:r>
              <a:rPr lang="en-US" dirty="0"/>
              <a:t>How many test cases to write per function?</a:t>
            </a:r>
          </a:p>
          <a:p>
            <a:pPr lvl="1"/>
            <a:r>
              <a:rPr lang="en-US" dirty="0"/>
              <a:t>When do we know that a function is fully tested?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7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Week 9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0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pic>
        <p:nvPicPr>
          <p:cNvPr id="7" name="Onlinemedia 1" title="Elon Musk's epic Cybertruck 'bulletproof' window smash fail">
            <a:hlinkClick r:id="" action="ppaction://media"/>
            <a:extLst>
              <a:ext uri="{FF2B5EF4-FFF2-40B4-BE49-F238E27FC236}">
                <a16:creationId xmlns:a16="http://schemas.microsoft.com/office/drawing/2014/main" id="{04702841-D21D-4336-99EC-D1FA07F807D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3445" y="885046"/>
            <a:ext cx="6873173" cy="40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(Embedded) Software Testing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800445"/>
          </a:xfrm>
        </p:spPr>
        <p:txBody>
          <a:bodyPr/>
          <a:lstStyle/>
          <a:p>
            <a:r>
              <a:rPr lang="nl-NL" dirty="0"/>
              <a:t>(Embedded) Software </a:t>
            </a:r>
            <a:r>
              <a:rPr lang="nl-NL" dirty="0" err="1"/>
              <a:t>testing</a:t>
            </a:r>
            <a:r>
              <a:rPr lang="nl-NL" dirty="0"/>
              <a:t> is a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(end)-user </a:t>
            </a:r>
            <a:r>
              <a:rPr lang="nl-NL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actually</a:t>
            </a:r>
            <a:r>
              <a:rPr lang="nl-NL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gets</a:t>
            </a:r>
            <a:r>
              <a:rPr lang="nl-NL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what</a:t>
            </a:r>
            <a:r>
              <a:rPr lang="nl-NL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he or </a:t>
            </a:r>
            <a:r>
              <a:rPr lang="nl-NL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she</a:t>
            </a:r>
            <a:r>
              <a:rPr lang="nl-NL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requested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9A02E2BE-CDD4-457F-B116-AE4A3BD1A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1252" r="83005" b="57455"/>
          <a:stretch/>
        </p:blipFill>
        <p:spPr>
          <a:xfrm>
            <a:off x="1246909" y="2131580"/>
            <a:ext cx="1296786" cy="2111434"/>
          </a:xfrm>
        </p:spPr>
      </p:pic>
      <p:sp>
        <p:nvSpPr>
          <p:cNvPr id="9" name="TextBox 8"/>
          <p:cNvSpPr txBox="1"/>
          <p:nvPr/>
        </p:nvSpPr>
        <p:spPr>
          <a:xfrm>
            <a:off x="1246909" y="4373998"/>
            <a:ext cx="11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asked</a:t>
            </a:r>
            <a:endParaRPr lang="en-GB" dirty="0"/>
          </a:p>
        </p:txBody>
      </p:sp>
      <p:pic>
        <p:nvPicPr>
          <p:cNvPr id="10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9A02E2BE-CDD4-457F-B116-AE4A3BD1A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3" t="819" r="33898" b="57238"/>
          <a:stretch/>
        </p:blipFill>
        <p:spPr>
          <a:xfrm>
            <a:off x="5031964" y="2114954"/>
            <a:ext cx="1357745" cy="2144685"/>
          </a:xfrm>
        </p:spPr>
      </p:pic>
      <p:sp>
        <p:nvSpPr>
          <p:cNvPr id="11" name="TextBox 10"/>
          <p:cNvSpPr txBox="1"/>
          <p:nvPr/>
        </p:nvSpPr>
        <p:spPr>
          <a:xfrm>
            <a:off x="4980710" y="4373997"/>
            <a:ext cx="161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shouldn’t</a:t>
            </a:r>
            <a:r>
              <a:rPr lang="nl-NL" dirty="0"/>
              <a:t> get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38794" y="1929664"/>
            <a:ext cx="178723" cy="1922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638794" y="1929664"/>
            <a:ext cx="178723" cy="1999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9A02E2BE-CDD4-457F-B116-AE4A3BD1A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1252" r="83005" b="57455"/>
          <a:stretch/>
        </p:blipFill>
        <p:spPr>
          <a:xfrm>
            <a:off x="6531032" y="2131580"/>
            <a:ext cx="1296786" cy="2111434"/>
          </a:xfrm>
        </p:spPr>
      </p:pic>
      <p:sp>
        <p:nvSpPr>
          <p:cNvPr id="20" name="TextBox 19"/>
          <p:cNvSpPr txBox="1"/>
          <p:nvPr/>
        </p:nvSpPr>
        <p:spPr>
          <a:xfrm>
            <a:off x="6458990" y="4381751"/>
            <a:ext cx="161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</a:t>
            </a:r>
            <a:r>
              <a:rPr lang="nl-NL" dirty="0"/>
              <a:t> get</a:t>
            </a:r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975757" y="1902777"/>
            <a:ext cx="102525" cy="1974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078282" y="1902777"/>
            <a:ext cx="113607" cy="2141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1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in (Embedded) Software 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89" y="1174953"/>
            <a:ext cx="6759679" cy="33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DE278-1D01-9495-2889-C0AE70DA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in (Embedded) Software Testing</a:t>
            </a:r>
          </a:p>
        </p:txBody>
      </p:sp>
      <p:pic>
        <p:nvPicPr>
          <p:cNvPr id="1026" name="Picture 2" descr="Using V Models for Testing">
            <a:extLst>
              <a:ext uri="{FF2B5EF4-FFF2-40B4-BE49-F238E27FC236}">
                <a16:creationId xmlns:a16="http://schemas.microsoft.com/office/drawing/2014/main" id="{8F3018EF-9C95-4DD4-E5F3-AD1BF765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55" y="1215945"/>
            <a:ext cx="4543136" cy="31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F3486399-F445-A634-DD56-CD443601D138}"/>
              </a:ext>
            </a:extLst>
          </p:cNvPr>
          <p:cNvSpPr/>
          <p:nvPr/>
        </p:nvSpPr>
        <p:spPr>
          <a:xfrm>
            <a:off x="3040566" y="3821151"/>
            <a:ext cx="2609385" cy="683942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59477" y="1152699"/>
            <a:ext cx="6855228" cy="29094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91497" y="1612670"/>
            <a:ext cx="4390103" cy="12690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in (Embedded) Software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897" y="1763639"/>
            <a:ext cx="1312606" cy="698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Sensor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07774" y="1763639"/>
            <a:ext cx="1828800" cy="698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Micro-controller</a:t>
            </a:r>
            <a:br>
              <a:rPr lang="nl-NL" dirty="0"/>
            </a:br>
            <a:r>
              <a:rPr lang="nl-NL" dirty="0"/>
              <a:t>(e.g. esp32)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987845" y="1748890"/>
            <a:ext cx="1312606" cy="698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Actuator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07774" y="3223730"/>
            <a:ext cx="1828800" cy="698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UI</a:t>
            </a:r>
          </a:p>
          <a:p>
            <a:pPr algn="ctr"/>
            <a:r>
              <a:rPr lang="nl-NL" dirty="0"/>
              <a:t>(e.g. </a:t>
            </a:r>
            <a:r>
              <a:rPr lang="nl-NL" dirty="0" err="1"/>
              <a:t>WinForms</a:t>
            </a:r>
            <a:r>
              <a:rPr lang="nl-NL" dirty="0"/>
              <a:t>)</a:t>
            </a:r>
            <a:endParaRPr lang="en-GB" dirty="0"/>
          </a:p>
        </p:txBody>
      </p: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>
            <a:off x="2256503" y="2112684"/>
            <a:ext cx="951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36574" y="2097935"/>
            <a:ext cx="951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22174" y="2446980"/>
            <a:ext cx="0" cy="762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1496" y="2513842"/>
            <a:ext cx="391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Scope of 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 test 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6503" y="1193729"/>
            <a:ext cx="525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Scope of System/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</a:rPr>
              <a:t>Acceptance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 test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12276" y="4345173"/>
            <a:ext cx="3219796" cy="5652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scope of unit tests?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3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in (Embedded) Software Testing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15163"/>
              </p:ext>
            </p:extLst>
          </p:nvPr>
        </p:nvGraphicFramePr>
        <p:xfrm>
          <a:off x="457200" y="1200150"/>
          <a:ext cx="8229600" cy="287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3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199" y="1285598"/>
            <a:ext cx="8038407" cy="2962275"/>
          </a:xfrm>
        </p:spPr>
        <p:txBody>
          <a:bodyPr/>
          <a:lstStyle/>
          <a:p>
            <a:r>
              <a:rPr lang="nl-NL" dirty="0" err="1"/>
              <a:t>Examples</a:t>
            </a:r>
            <a:r>
              <a:rPr lang="nl-NL" dirty="0"/>
              <a:t> of </a:t>
            </a:r>
            <a:r>
              <a:rPr lang="nl-NL" dirty="0" err="1"/>
              <a:t>frameworks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49141509"/>
              </p:ext>
            </p:extLst>
          </p:nvPr>
        </p:nvGraphicFramePr>
        <p:xfrm>
          <a:off x="457200" y="1704023"/>
          <a:ext cx="8229600" cy="2616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1571">
                  <a:extLst>
                    <a:ext uri="{9D8B030D-6E8A-4147-A177-3AD203B41FA5}">
                      <a16:colId xmlns:a16="http://schemas.microsoft.com/office/drawing/2014/main" val="1244343862"/>
                    </a:ext>
                  </a:extLst>
                </a:gridCol>
                <a:gridCol w="6398029">
                  <a:extLst>
                    <a:ext uri="{9D8B030D-6E8A-4147-A177-3AD203B41FA5}">
                      <a16:colId xmlns:a16="http://schemas.microsoft.com/office/drawing/2014/main" val="133132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Framework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Link(s)/Ressource(s)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1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Check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https://libcheck.github.io/check/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2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https://github.com/bvdberg/ctest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5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https://cunit.sourceforge.net/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9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https://github.com/kube/cut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Unity</a:t>
                      </a:r>
                      <a:endParaRPr lang="en-GB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http://www.throwtheswitch.org/unity</a:t>
                      </a:r>
                      <a:endParaRPr lang="en-GB" sz="22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https://github.com/ThrowTheSwitch/Unity</a:t>
                      </a:r>
                      <a:endParaRPr lang="en-GB" sz="2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4652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672540" y="4488873"/>
            <a:ext cx="3607724" cy="51538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Unity</a:t>
            </a:r>
            <a:r>
              <a:rPr lang="nl-NL" dirty="0"/>
              <a:t> in T2-CB-PRC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762788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45</TotalTime>
  <Words>880</Words>
  <Application>Microsoft Macintosh PowerPoint</Application>
  <PresentationFormat>Diavoorstelling (16:9)</PresentationFormat>
  <Paragraphs>125</Paragraphs>
  <Slides>17</Slides>
  <Notes>2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JetBrains Mono</vt:lpstr>
      <vt:lpstr>Times New Roman</vt:lpstr>
      <vt:lpstr>Aangepast ontwerp</vt:lpstr>
      <vt:lpstr>Programming in C</vt:lpstr>
      <vt:lpstr>Week 9</vt:lpstr>
      <vt:lpstr>Warm-up</vt:lpstr>
      <vt:lpstr>(Embedded) Software Testing</vt:lpstr>
      <vt:lpstr>Levels in (Embedded) Software Testing</vt:lpstr>
      <vt:lpstr>Levels in (Embedded) Software Testing</vt:lpstr>
      <vt:lpstr>Levels in (Embedded) Software Testing</vt:lpstr>
      <vt:lpstr>Levels in (Embedded) Software Testing</vt:lpstr>
      <vt:lpstr>Unit testing Frameworks</vt:lpstr>
      <vt:lpstr>Installation of Unity framework</vt:lpstr>
      <vt:lpstr>How to define a test case</vt:lpstr>
      <vt:lpstr>How to write a test case</vt:lpstr>
      <vt:lpstr>Assertions supported by Unity framework</vt:lpstr>
      <vt:lpstr>Demo of unity framework</vt:lpstr>
      <vt:lpstr>Hints for defining (exhaustive) test cases</vt:lpstr>
      <vt:lpstr>Hints for defining (exhaustive) test cases</vt:lpstr>
      <vt:lpstr>Exercises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Zhao,Qin Q.</dc:creator>
  <cp:lastModifiedBy>Donkers,Felix F.L.W.J.</cp:lastModifiedBy>
  <cp:revision>257</cp:revision>
  <cp:lastPrinted>2014-08-19T14:33:34Z</cp:lastPrinted>
  <dcterms:created xsi:type="dcterms:W3CDTF">2019-11-16T10:39:10Z</dcterms:created>
  <dcterms:modified xsi:type="dcterms:W3CDTF">2023-04-10T19:42:07Z</dcterms:modified>
</cp:coreProperties>
</file>