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Lst>
  <p:notesMasterIdLst>
    <p:notesMasterId r:id="rId42"/>
  </p:notesMasterIdLst>
  <p:sldIdLst>
    <p:sldId id="256" r:id="rId2"/>
    <p:sldId id="409" r:id="rId3"/>
    <p:sldId id="386" r:id="rId4"/>
    <p:sldId id="387" r:id="rId5"/>
    <p:sldId id="384" r:id="rId6"/>
    <p:sldId id="390" r:id="rId7"/>
    <p:sldId id="391" r:id="rId8"/>
    <p:sldId id="385" r:id="rId9"/>
    <p:sldId id="393" r:id="rId10"/>
    <p:sldId id="395" r:id="rId11"/>
    <p:sldId id="399" r:id="rId12"/>
    <p:sldId id="397" r:id="rId13"/>
    <p:sldId id="401" r:id="rId14"/>
    <p:sldId id="398" r:id="rId15"/>
    <p:sldId id="396" r:id="rId16"/>
    <p:sldId id="404" r:id="rId17"/>
    <p:sldId id="388" r:id="rId18"/>
    <p:sldId id="259" r:id="rId19"/>
    <p:sldId id="260" r:id="rId20"/>
    <p:sldId id="261" r:id="rId21"/>
    <p:sldId id="275" r:id="rId22"/>
    <p:sldId id="403" r:id="rId23"/>
    <p:sldId id="389" r:id="rId24"/>
    <p:sldId id="281" r:id="rId25"/>
    <p:sldId id="280" r:id="rId26"/>
    <p:sldId id="282" r:id="rId27"/>
    <p:sldId id="407" r:id="rId28"/>
    <p:sldId id="405" r:id="rId29"/>
    <p:sldId id="406" r:id="rId30"/>
    <p:sldId id="283" r:id="rId31"/>
    <p:sldId id="408" r:id="rId32"/>
    <p:sldId id="402" r:id="rId33"/>
    <p:sldId id="394" r:id="rId34"/>
    <p:sldId id="412" r:id="rId35"/>
    <p:sldId id="410" r:id="rId36"/>
    <p:sldId id="411" r:id="rId37"/>
    <p:sldId id="272" r:id="rId38"/>
    <p:sldId id="284" r:id="rId39"/>
    <p:sldId id="400" r:id="rId40"/>
    <p:sldId id="380"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053" autoAdjust="0"/>
  </p:normalViewPr>
  <p:slideViewPr>
    <p:cSldViewPr snapToGrid="0">
      <p:cViewPr>
        <p:scale>
          <a:sx n="130" d="100"/>
          <a:sy n="130" d="100"/>
        </p:scale>
        <p:origin x="6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ts,Peter P.J.H.M." userId="62820fc1-bcb9-4de1-9f3b-286e25ff0f25" providerId="ADAL" clId="{D2D62FBA-A797-432F-BA48-A319D2620052}"/>
    <pc:docChg chg="modSld">
      <pc:chgData name="Boots,Peter P.J.H.M." userId="62820fc1-bcb9-4de1-9f3b-286e25ff0f25" providerId="ADAL" clId="{D2D62FBA-A797-432F-BA48-A319D2620052}" dt="2020-08-24T13:34:30.467" v="73" actId="20577"/>
      <pc:docMkLst>
        <pc:docMk/>
      </pc:docMkLst>
      <pc:sldChg chg="modSp mod">
        <pc:chgData name="Boots,Peter P.J.H.M." userId="62820fc1-bcb9-4de1-9f3b-286e25ff0f25" providerId="ADAL" clId="{D2D62FBA-A797-432F-BA48-A319D2620052}" dt="2020-08-11T05:50:14.680" v="11" actId="20577"/>
        <pc:sldMkLst>
          <pc:docMk/>
          <pc:sldMk cId="1860364895" sldId="280"/>
        </pc:sldMkLst>
        <pc:spChg chg="mod">
          <ac:chgData name="Boots,Peter P.J.H.M." userId="62820fc1-bcb9-4de1-9f3b-286e25ff0f25" providerId="ADAL" clId="{D2D62FBA-A797-432F-BA48-A319D2620052}" dt="2020-08-11T05:50:14.680" v="11" actId="20577"/>
          <ac:spMkLst>
            <pc:docMk/>
            <pc:sldMk cId="1860364895" sldId="280"/>
            <ac:spMk id="2" creationId="{00000000-0000-0000-0000-000000000000}"/>
          </ac:spMkLst>
        </pc:spChg>
        <pc:spChg chg="mod">
          <ac:chgData name="Boots,Peter P.J.H.M." userId="62820fc1-bcb9-4de1-9f3b-286e25ff0f25" providerId="ADAL" clId="{D2D62FBA-A797-432F-BA48-A319D2620052}" dt="2020-08-11T05:44:31.299" v="2" actId="6549"/>
          <ac:spMkLst>
            <pc:docMk/>
            <pc:sldMk cId="1860364895" sldId="280"/>
            <ac:spMk id="10" creationId="{635F8FC8-2557-C549-B196-87B551C39BF9}"/>
          </ac:spMkLst>
        </pc:spChg>
      </pc:sldChg>
      <pc:sldChg chg="modSp mod">
        <pc:chgData name="Boots,Peter P.J.H.M." userId="62820fc1-bcb9-4de1-9f3b-286e25ff0f25" providerId="ADAL" clId="{D2D62FBA-A797-432F-BA48-A319D2620052}" dt="2020-08-11T05:50:23.792" v="21" actId="20577"/>
        <pc:sldMkLst>
          <pc:docMk/>
          <pc:sldMk cId="2778092199" sldId="282"/>
        </pc:sldMkLst>
        <pc:spChg chg="mod">
          <ac:chgData name="Boots,Peter P.J.H.M." userId="62820fc1-bcb9-4de1-9f3b-286e25ff0f25" providerId="ADAL" clId="{D2D62FBA-A797-432F-BA48-A319D2620052}" dt="2020-08-11T05:50:23.792" v="21" actId="20577"/>
          <ac:spMkLst>
            <pc:docMk/>
            <pc:sldMk cId="2778092199" sldId="282"/>
            <ac:spMk id="2" creationId="{00000000-0000-0000-0000-000000000000}"/>
          </ac:spMkLst>
        </pc:spChg>
      </pc:sldChg>
      <pc:sldChg chg="modSp mod">
        <pc:chgData name="Boots,Peter P.J.H.M." userId="62820fc1-bcb9-4de1-9f3b-286e25ff0f25" providerId="ADAL" clId="{D2D62FBA-A797-432F-BA48-A319D2620052}" dt="2020-08-11T05:50:32.280" v="26" actId="20577"/>
        <pc:sldMkLst>
          <pc:docMk/>
          <pc:sldMk cId="2886622774" sldId="283"/>
        </pc:sldMkLst>
        <pc:spChg chg="mod">
          <ac:chgData name="Boots,Peter P.J.H.M." userId="62820fc1-bcb9-4de1-9f3b-286e25ff0f25" providerId="ADAL" clId="{D2D62FBA-A797-432F-BA48-A319D2620052}" dt="2020-08-11T05:50:32.280" v="26" actId="20577"/>
          <ac:spMkLst>
            <pc:docMk/>
            <pc:sldMk cId="2886622774" sldId="283"/>
            <ac:spMk id="2" creationId="{00000000-0000-0000-0000-000000000000}"/>
          </ac:spMkLst>
        </pc:spChg>
      </pc:sldChg>
      <pc:sldChg chg="modSp mod">
        <pc:chgData name="Boots,Peter P.J.H.M." userId="62820fc1-bcb9-4de1-9f3b-286e25ff0f25" providerId="ADAL" clId="{D2D62FBA-A797-432F-BA48-A319D2620052}" dt="2020-08-24T13:34:30.467" v="73" actId="20577"/>
        <pc:sldMkLst>
          <pc:docMk/>
          <pc:sldMk cId="3395777899" sldId="386"/>
        </pc:sldMkLst>
        <pc:spChg chg="mod">
          <ac:chgData name="Boots,Peter P.J.H.M." userId="62820fc1-bcb9-4de1-9f3b-286e25ff0f25" providerId="ADAL" clId="{D2D62FBA-A797-432F-BA48-A319D2620052}" dt="2020-08-24T13:34:30.467" v="73" actId="20577"/>
          <ac:spMkLst>
            <pc:docMk/>
            <pc:sldMk cId="3395777899" sldId="386"/>
            <ac:spMk id="3" creationId="{8E2BBFE8-A616-463F-8C3F-703B5A65DA4D}"/>
          </ac:spMkLst>
        </pc:spChg>
      </pc:sldChg>
      <pc:sldChg chg="modSp mod">
        <pc:chgData name="Boots,Peter P.J.H.M." userId="62820fc1-bcb9-4de1-9f3b-286e25ff0f25" providerId="ADAL" clId="{D2D62FBA-A797-432F-BA48-A319D2620052}" dt="2020-08-11T05:51:29.924" v="71" actId="20577"/>
        <pc:sldMkLst>
          <pc:docMk/>
          <pc:sldMk cId="436105250" sldId="402"/>
        </pc:sldMkLst>
        <pc:spChg chg="mod">
          <ac:chgData name="Boots,Peter P.J.H.M." userId="62820fc1-bcb9-4de1-9f3b-286e25ff0f25" providerId="ADAL" clId="{D2D62FBA-A797-432F-BA48-A319D2620052}" dt="2020-08-11T05:51:29.924" v="71" actId="20577"/>
          <ac:spMkLst>
            <pc:docMk/>
            <pc:sldMk cId="436105250" sldId="402"/>
            <ac:spMk id="3" creationId="{49A316FB-266F-47CE-9436-8CEBBA3755A3}"/>
          </ac:spMkLst>
        </pc:spChg>
      </pc:sldChg>
    </pc:docChg>
  </pc:docChgLst>
  <pc:docChgLst>
    <pc:chgData name="Boots,Peter P.J.H.M." userId="62820fc1-bcb9-4de1-9f3b-286e25ff0f25" providerId="ADAL" clId="{1CF6629F-EBD1-4BE7-9765-9FB40D2161C8}"/>
    <pc:docChg chg="undo redo custSel addSld delSld modSld sldOrd">
      <pc:chgData name="Boots,Peter P.J.H.M." userId="62820fc1-bcb9-4de1-9f3b-286e25ff0f25" providerId="ADAL" clId="{1CF6629F-EBD1-4BE7-9765-9FB40D2161C8}" dt="2020-07-24T21:02:03.080" v="6112" actId="20577"/>
      <pc:docMkLst>
        <pc:docMk/>
      </pc:docMkLst>
      <pc:sldChg chg="modSp mod">
        <pc:chgData name="Boots,Peter P.J.H.M." userId="62820fc1-bcb9-4de1-9f3b-286e25ff0f25" providerId="ADAL" clId="{1CF6629F-EBD1-4BE7-9765-9FB40D2161C8}" dt="2020-07-08T07:33:49.432" v="11" actId="313"/>
        <pc:sldMkLst>
          <pc:docMk/>
          <pc:sldMk cId="0" sldId="256"/>
        </pc:sldMkLst>
        <pc:spChg chg="mod">
          <ac:chgData name="Boots,Peter P.J.H.M." userId="62820fc1-bcb9-4de1-9f3b-286e25ff0f25" providerId="ADAL" clId="{1CF6629F-EBD1-4BE7-9765-9FB40D2161C8}" dt="2020-07-08T07:33:49.432" v="11" actId="313"/>
          <ac:spMkLst>
            <pc:docMk/>
            <pc:sldMk cId="0" sldId="256"/>
            <ac:spMk id="4" creationId="{22893F8B-B3C9-4F19-AB02-07402F124592}"/>
          </ac:spMkLst>
        </pc:spChg>
        <pc:spChg chg="mod">
          <ac:chgData name="Boots,Peter P.J.H.M." userId="62820fc1-bcb9-4de1-9f3b-286e25ff0f25" providerId="ADAL" clId="{1CF6629F-EBD1-4BE7-9765-9FB40D2161C8}" dt="2020-07-08T07:28:31.282" v="8" actId="20577"/>
          <ac:spMkLst>
            <pc:docMk/>
            <pc:sldMk cId="0" sldId="256"/>
            <ac:spMk id="5" creationId="{DBE9E0EA-F6D3-465B-99B4-C3F90C8FE07C}"/>
          </ac:spMkLst>
        </pc:spChg>
      </pc:sldChg>
      <pc:sldChg chg="addSp delSp modSp mod">
        <pc:chgData name="Boots,Peter P.J.H.M." userId="62820fc1-bcb9-4de1-9f3b-286e25ff0f25" providerId="ADAL" clId="{1CF6629F-EBD1-4BE7-9765-9FB40D2161C8}" dt="2020-07-24T21:01:37.272" v="6078" actId="1076"/>
        <pc:sldMkLst>
          <pc:docMk/>
          <pc:sldMk cId="4108661377" sldId="260"/>
        </pc:sldMkLst>
        <pc:spChg chg="mod">
          <ac:chgData name="Boots,Peter P.J.H.M." userId="62820fc1-bcb9-4de1-9f3b-286e25ff0f25" providerId="ADAL" clId="{1CF6629F-EBD1-4BE7-9765-9FB40D2161C8}" dt="2020-07-24T21:01:32.713" v="6077"/>
          <ac:spMkLst>
            <pc:docMk/>
            <pc:sldMk cId="4108661377" sldId="260"/>
            <ac:spMk id="2" creationId="{00000000-0000-0000-0000-000000000000}"/>
          </ac:spMkLst>
        </pc:spChg>
        <pc:spChg chg="add del mod">
          <ac:chgData name="Boots,Peter P.J.H.M." userId="62820fc1-bcb9-4de1-9f3b-286e25ff0f25" providerId="ADAL" clId="{1CF6629F-EBD1-4BE7-9765-9FB40D2161C8}" dt="2020-07-24T21:01:32.713" v="6077"/>
          <ac:spMkLst>
            <pc:docMk/>
            <pc:sldMk cId="4108661377" sldId="260"/>
            <ac:spMk id="3" creationId="{D6237839-6EC4-42DA-A8CE-41A9617191FE}"/>
          </ac:spMkLst>
        </pc:spChg>
        <pc:spChg chg="mod">
          <ac:chgData name="Boots,Peter P.J.H.M." userId="62820fc1-bcb9-4de1-9f3b-286e25ff0f25" providerId="ADAL" clId="{1CF6629F-EBD1-4BE7-9765-9FB40D2161C8}" dt="2020-07-24T21:01:37.272" v="6078" actId="1076"/>
          <ac:spMkLst>
            <pc:docMk/>
            <pc:sldMk cId="4108661377" sldId="260"/>
            <ac:spMk id="5" creationId="{00000000-0000-0000-0000-000000000000}"/>
          </ac:spMkLst>
        </pc:spChg>
        <pc:spChg chg="mod">
          <ac:chgData name="Boots,Peter P.J.H.M." userId="62820fc1-bcb9-4de1-9f3b-286e25ff0f25" providerId="ADAL" clId="{1CF6629F-EBD1-4BE7-9765-9FB40D2161C8}" dt="2020-07-24T21:01:32.713" v="6077"/>
          <ac:spMkLst>
            <pc:docMk/>
            <pc:sldMk cId="4108661377" sldId="260"/>
            <ac:spMk id="6" creationId="{00000000-0000-0000-0000-000000000000}"/>
          </ac:spMkLst>
        </pc:spChg>
        <pc:spChg chg="add mod">
          <ac:chgData name="Boots,Peter P.J.H.M." userId="62820fc1-bcb9-4de1-9f3b-286e25ff0f25" providerId="ADAL" clId="{1CF6629F-EBD1-4BE7-9765-9FB40D2161C8}" dt="2020-07-24T21:01:32.713" v="6077"/>
          <ac:spMkLst>
            <pc:docMk/>
            <pc:sldMk cId="4108661377" sldId="260"/>
            <ac:spMk id="7" creationId="{968B4A07-B97B-4E83-9250-4580AD2730DC}"/>
          </ac:spMkLst>
        </pc:spChg>
      </pc:sldChg>
      <pc:sldChg chg="addSp delSp modSp mod">
        <pc:chgData name="Boots,Peter P.J.H.M." userId="62820fc1-bcb9-4de1-9f3b-286e25ff0f25" providerId="ADAL" clId="{1CF6629F-EBD1-4BE7-9765-9FB40D2161C8}" dt="2020-07-24T21:01:20.260" v="6076"/>
        <pc:sldMkLst>
          <pc:docMk/>
          <pc:sldMk cId="2289363059" sldId="261"/>
        </pc:sldMkLst>
        <pc:spChg chg="mod">
          <ac:chgData name="Boots,Peter P.J.H.M." userId="62820fc1-bcb9-4de1-9f3b-286e25ff0f25" providerId="ADAL" clId="{1CF6629F-EBD1-4BE7-9765-9FB40D2161C8}" dt="2020-07-24T21:01:15.389" v="6074"/>
          <ac:spMkLst>
            <pc:docMk/>
            <pc:sldMk cId="2289363059" sldId="261"/>
            <ac:spMk id="2" creationId="{00000000-0000-0000-0000-000000000000}"/>
          </ac:spMkLst>
        </pc:spChg>
        <pc:spChg chg="add del mod">
          <ac:chgData name="Boots,Peter P.J.H.M." userId="62820fc1-bcb9-4de1-9f3b-286e25ff0f25" providerId="ADAL" clId="{1CF6629F-EBD1-4BE7-9765-9FB40D2161C8}" dt="2020-07-24T21:01:15.389" v="6074"/>
          <ac:spMkLst>
            <pc:docMk/>
            <pc:sldMk cId="2289363059" sldId="261"/>
            <ac:spMk id="3" creationId="{2803FEAA-9ABC-445C-B240-314A3E4A0E6B}"/>
          </ac:spMkLst>
        </pc:spChg>
        <pc:spChg chg="mod">
          <ac:chgData name="Boots,Peter P.J.H.M." userId="62820fc1-bcb9-4de1-9f3b-286e25ff0f25" providerId="ADAL" clId="{1CF6629F-EBD1-4BE7-9765-9FB40D2161C8}" dt="2020-07-24T21:01:15.389" v="6074"/>
          <ac:spMkLst>
            <pc:docMk/>
            <pc:sldMk cId="2289363059" sldId="261"/>
            <ac:spMk id="5" creationId="{00000000-0000-0000-0000-000000000000}"/>
          </ac:spMkLst>
        </pc:spChg>
        <pc:spChg chg="mod">
          <ac:chgData name="Boots,Peter P.J.H.M." userId="62820fc1-bcb9-4de1-9f3b-286e25ff0f25" providerId="ADAL" clId="{1CF6629F-EBD1-4BE7-9765-9FB40D2161C8}" dt="2020-07-24T21:01:20.260" v="6076"/>
          <ac:spMkLst>
            <pc:docMk/>
            <pc:sldMk cId="2289363059" sldId="261"/>
            <ac:spMk id="6" creationId="{00000000-0000-0000-0000-000000000000}"/>
          </ac:spMkLst>
        </pc:spChg>
        <pc:spChg chg="add del mod">
          <ac:chgData name="Boots,Peter P.J.H.M." userId="62820fc1-bcb9-4de1-9f3b-286e25ff0f25" providerId="ADAL" clId="{1CF6629F-EBD1-4BE7-9765-9FB40D2161C8}" dt="2020-07-24T21:01:15.389" v="6074"/>
          <ac:spMkLst>
            <pc:docMk/>
            <pc:sldMk cId="2289363059" sldId="261"/>
            <ac:spMk id="7" creationId="{E60B9171-FD69-4A0D-AA7E-4F69891714FE}"/>
          </ac:spMkLst>
        </pc:spChg>
      </pc:sldChg>
      <pc:sldChg chg="del">
        <pc:chgData name="Boots,Peter P.J.H.M." userId="62820fc1-bcb9-4de1-9f3b-286e25ff0f25" providerId="ADAL" clId="{1CF6629F-EBD1-4BE7-9765-9FB40D2161C8}" dt="2020-07-22T08:22:03.898" v="5762" actId="47"/>
        <pc:sldMkLst>
          <pc:docMk/>
          <pc:sldMk cId="4228312134" sldId="264"/>
        </pc:sldMkLst>
      </pc:sldChg>
      <pc:sldChg chg="del">
        <pc:chgData name="Boots,Peter P.J.H.M." userId="62820fc1-bcb9-4de1-9f3b-286e25ff0f25" providerId="ADAL" clId="{1CF6629F-EBD1-4BE7-9765-9FB40D2161C8}" dt="2020-07-22T08:22:03.898" v="5762" actId="47"/>
        <pc:sldMkLst>
          <pc:docMk/>
          <pc:sldMk cId="1947904630" sldId="265"/>
        </pc:sldMkLst>
      </pc:sldChg>
      <pc:sldChg chg="del">
        <pc:chgData name="Boots,Peter P.J.H.M." userId="62820fc1-bcb9-4de1-9f3b-286e25ff0f25" providerId="ADAL" clId="{1CF6629F-EBD1-4BE7-9765-9FB40D2161C8}" dt="2020-07-22T08:22:03.898" v="5762" actId="47"/>
        <pc:sldMkLst>
          <pc:docMk/>
          <pc:sldMk cId="1419603420" sldId="266"/>
        </pc:sldMkLst>
      </pc:sldChg>
      <pc:sldChg chg="addSp delSp modSp mod">
        <pc:chgData name="Boots,Peter P.J.H.M." userId="62820fc1-bcb9-4de1-9f3b-286e25ff0f25" providerId="ADAL" clId="{1CF6629F-EBD1-4BE7-9765-9FB40D2161C8}" dt="2020-07-24T21:01:03.161" v="6073" actId="1076"/>
        <pc:sldMkLst>
          <pc:docMk/>
          <pc:sldMk cId="714484210" sldId="275"/>
        </pc:sldMkLst>
        <pc:spChg chg="mod">
          <ac:chgData name="Boots,Peter P.J.H.M." userId="62820fc1-bcb9-4de1-9f3b-286e25ff0f25" providerId="ADAL" clId="{1CF6629F-EBD1-4BE7-9765-9FB40D2161C8}" dt="2020-07-24T21:00:52.405" v="6072"/>
          <ac:spMkLst>
            <pc:docMk/>
            <pc:sldMk cId="714484210" sldId="275"/>
            <ac:spMk id="2" creationId="{00000000-0000-0000-0000-000000000000}"/>
          </ac:spMkLst>
        </pc:spChg>
        <pc:spChg chg="mod">
          <ac:chgData name="Boots,Peter P.J.H.M." userId="62820fc1-bcb9-4de1-9f3b-286e25ff0f25" providerId="ADAL" clId="{1CF6629F-EBD1-4BE7-9765-9FB40D2161C8}" dt="2020-07-24T21:00:52.405" v="6072"/>
          <ac:spMkLst>
            <pc:docMk/>
            <pc:sldMk cId="714484210" sldId="275"/>
            <ac:spMk id="3" creationId="{00000000-0000-0000-0000-000000000000}"/>
          </ac:spMkLst>
        </pc:spChg>
        <pc:spChg chg="mod">
          <ac:chgData name="Boots,Peter P.J.H.M." userId="62820fc1-bcb9-4de1-9f3b-286e25ff0f25" providerId="ADAL" clId="{1CF6629F-EBD1-4BE7-9765-9FB40D2161C8}" dt="2020-07-24T21:00:52.405" v="6072"/>
          <ac:spMkLst>
            <pc:docMk/>
            <pc:sldMk cId="714484210" sldId="275"/>
            <ac:spMk id="4" creationId="{00000000-0000-0000-0000-000000000000}"/>
          </ac:spMkLst>
        </pc:spChg>
        <pc:spChg chg="add del mod">
          <ac:chgData name="Boots,Peter P.J.H.M." userId="62820fc1-bcb9-4de1-9f3b-286e25ff0f25" providerId="ADAL" clId="{1CF6629F-EBD1-4BE7-9765-9FB40D2161C8}" dt="2020-07-24T21:00:44.644" v="6067"/>
          <ac:spMkLst>
            <pc:docMk/>
            <pc:sldMk cId="714484210" sldId="275"/>
            <ac:spMk id="5" creationId="{CA9BEF1B-35AB-4D34-A032-7BCA8BBC1807}"/>
          </ac:spMkLst>
        </pc:spChg>
        <pc:spChg chg="add del mod">
          <ac:chgData name="Boots,Peter P.J.H.M." userId="62820fc1-bcb9-4de1-9f3b-286e25ff0f25" providerId="ADAL" clId="{1CF6629F-EBD1-4BE7-9765-9FB40D2161C8}" dt="2020-07-24T21:00:44.644" v="6067"/>
          <ac:spMkLst>
            <pc:docMk/>
            <pc:sldMk cId="714484210" sldId="275"/>
            <ac:spMk id="6" creationId="{D9F6C3C9-1DC0-4F3A-BF8E-F7FE12617B17}"/>
          </ac:spMkLst>
        </pc:spChg>
        <pc:spChg chg="add del mod">
          <ac:chgData name="Boots,Peter P.J.H.M." userId="62820fc1-bcb9-4de1-9f3b-286e25ff0f25" providerId="ADAL" clId="{1CF6629F-EBD1-4BE7-9765-9FB40D2161C8}" dt="2020-07-24T21:00:52.405" v="6072"/>
          <ac:spMkLst>
            <pc:docMk/>
            <pc:sldMk cId="714484210" sldId="275"/>
            <ac:spMk id="7" creationId="{6919D96E-A692-45BF-8B02-A0D2A12C81DC}"/>
          </ac:spMkLst>
        </pc:spChg>
        <pc:spChg chg="add del mod">
          <ac:chgData name="Boots,Peter P.J.H.M." userId="62820fc1-bcb9-4de1-9f3b-286e25ff0f25" providerId="ADAL" clId="{1CF6629F-EBD1-4BE7-9765-9FB40D2161C8}" dt="2020-07-24T21:00:52.405" v="6072"/>
          <ac:spMkLst>
            <pc:docMk/>
            <pc:sldMk cId="714484210" sldId="275"/>
            <ac:spMk id="8" creationId="{79B4B8E8-1E31-4DCE-9506-6A2F551B6F42}"/>
          </ac:spMkLst>
        </pc:spChg>
        <pc:picChg chg="mod">
          <ac:chgData name="Boots,Peter P.J.H.M." userId="62820fc1-bcb9-4de1-9f3b-286e25ff0f25" providerId="ADAL" clId="{1CF6629F-EBD1-4BE7-9765-9FB40D2161C8}" dt="2020-07-24T21:01:03.161" v="6073" actId="1076"/>
          <ac:picMkLst>
            <pc:docMk/>
            <pc:sldMk cId="714484210" sldId="275"/>
            <ac:picMk id="1028" creationId="{00000000-0000-0000-0000-000000000000}"/>
          </ac:picMkLst>
        </pc:picChg>
      </pc:sldChg>
      <pc:sldChg chg="del">
        <pc:chgData name="Boots,Peter P.J.H.M." userId="62820fc1-bcb9-4de1-9f3b-286e25ff0f25" providerId="ADAL" clId="{1CF6629F-EBD1-4BE7-9765-9FB40D2161C8}" dt="2020-07-22T08:22:03.898" v="5762" actId="47"/>
        <pc:sldMkLst>
          <pc:docMk/>
          <pc:sldMk cId="2297633341" sldId="279"/>
        </pc:sldMkLst>
      </pc:sldChg>
      <pc:sldChg chg="add">
        <pc:chgData name="Boots,Peter P.J.H.M." userId="62820fc1-bcb9-4de1-9f3b-286e25ff0f25" providerId="ADAL" clId="{1CF6629F-EBD1-4BE7-9765-9FB40D2161C8}" dt="2020-07-22T08:31:06.644" v="5975"/>
        <pc:sldMkLst>
          <pc:docMk/>
          <pc:sldMk cId="1860364895" sldId="280"/>
        </pc:sldMkLst>
      </pc:sldChg>
      <pc:sldChg chg="modSp del mod">
        <pc:chgData name="Boots,Peter P.J.H.M." userId="62820fc1-bcb9-4de1-9f3b-286e25ff0f25" providerId="ADAL" clId="{1CF6629F-EBD1-4BE7-9765-9FB40D2161C8}" dt="2020-07-22T08:30:49.146" v="5972" actId="2696"/>
        <pc:sldMkLst>
          <pc:docMk/>
          <pc:sldMk cId="2215583913" sldId="280"/>
        </pc:sldMkLst>
        <pc:spChg chg="mod">
          <ac:chgData name="Boots,Peter P.J.H.M." userId="62820fc1-bcb9-4de1-9f3b-286e25ff0f25" providerId="ADAL" clId="{1CF6629F-EBD1-4BE7-9765-9FB40D2161C8}" dt="2020-07-18T20:45:12.070" v="5485" actId="21"/>
          <ac:spMkLst>
            <pc:docMk/>
            <pc:sldMk cId="2215583913" sldId="280"/>
            <ac:spMk id="10" creationId="{635F8FC8-2557-C549-B196-87B551C39BF9}"/>
          </ac:spMkLst>
        </pc:spChg>
        <pc:picChg chg="mod">
          <ac:chgData name="Boots,Peter P.J.H.M." userId="62820fc1-bcb9-4de1-9f3b-286e25ff0f25" providerId="ADAL" clId="{1CF6629F-EBD1-4BE7-9765-9FB40D2161C8}" dt="2020-07-10T08:13:16.115" v="4243" actId="1076"/>
          <ac:picMkLst>
            <pc:docMk/>
            <pc:sldMk cId="2215583913" sldId="280"/>
            <ac:picMk id="9" creationId="{079B230A-6DFB-8144-845C-758323EE252A}"/>
          </ac:picMkLst>
        </pc:picChg>
      </pc:sldChg>
      <pc:sldChg chg="add">
        <pc:chgData name="Boots,Peter P.J.H.M." userId="62820fc1-bcb9-4de1-9f3b-286e25ff0f25" providerId="ADAL" clId="{1CF6629F-EBD1-4BE7-9765-9FB40D2161C8}" dt="2020-07-22T08:31:06.644" v="5975"/>
        <pc:sldMkLst>
          <pc:docMk/>
          <pc:sldMk cId="167806489" sldId="281"/>
        </pc:sldMkLst>
      </pc:sldChg>
      <pc:sldChg chg="del">
        <pc:chgData name="Boots,Peter P.J.H.M." userId="62820fc1-bcb9-4de1-9f3b-286e25ff0f25" providerId="ADAL" clId="{1CF6629F-EBD1-4BE7-9765-9FB40D2161C8}" dt="2020-07-22T08:30:49.146" v="5972" actId="2696"/>
        <pc:sldMkLst>
          <pc:docMk/>
          <pc:sldMk cId="4191286890" sldId="281"/>
        </pc:sldMkLst>
      </pc:sldChg>
      <pc:sldChg chg="modSp del mod">
        <pc:chgData name="Boots,Peter P.J.H.M." userId="62820fc1-bcb9-4de1-9f3b-286e25ff0f25" providerId="ADAL" clId="{1CF6629F-EBD1-4BE7-9765-9FB40D2161C8}" dt="2020-07-22T08:30:49.146" v="5972" actId="2696"/>
        <pc:sldMkLst>
          <pc:docMk/>
          <pc:sldMk cId="1603191727" sldId="282"/>
        </pc:sldMkLst>
        <pc:picChg chg="mod">
          <ac:chgData name="Boots,Peter P.J.H.M." userId="62820fc1-bcb9-4de1-9f3b-286e25ff0f25" providerId="ADAL" clId="{1CF6629F-EBD1-4BE7-9765-9FB40D2161C8}" dt="2020-07-10T08:13:24.315" v="4244" actId="1076"/>
          <ac:picMkLst>
            <pc:docMk/>
            <pc:sldMk cId="1603191727" sldId="282"/>
            <ac:picMk id="3" creationId="{D4F0A93B-FBAE-0D42-8042-012196B983DB}"/>
          </ac:picMkLst>
        </pc:picChg>
      </pc:sldChg>
      <pc:sldChg chg="add">
        <pc:chgData name="Boots,Peter P.J.H.M." userId="62820fc1-bcb9-4de1-9f3b-286e25ff0f25" providerId="ADAL" clId="{1CF6629F-EBD1-4BE7-9765-9FB40D2161C8}" dt="2020-07-22T08:31:06.644" v="5975"/>
        <pc:sldMkLst>
          <pc:docMk/>
          <pc:sldMk cId="2778092199" sldId="282"/>
        </pc:sldMkLst>
      </pc:sldChg>
      <pc:sldChg chg="del ord">
        <pc:chgData name="Boots,Peter P.J.H.M." userId="62820fc1-bcb9-4de1-9f3b-286e25ff0f25" providerId="ADAL" clId="{1CF6629F-EBD1-4BE7-9765-9FB40D2161C8}" dt="2020-07-22T08:30:49.146" v="5972" actId="2696"/>
        <pc:sldMkLst>
          <pc:docMk/>
          <pc:sldMk cId="1825160149" sldId="283"/>
        </pc:sldMkLst>
      </pc:sldChg>
      <pc:sldChg chg="add">
        <pc:chgData name="Boots,Peter P.J.H.M." userId="62820fc1-bcb9-4de1-9f3b-286e25ff0f25" providerId="ADAL" clId="{1CF6629F-EBD1-4BE7-9765-9FB40D2161C8}" dt="2020-07-22T08:31:06.644" v="5975"/>
        <pc:sldMkLst>
          <pc:docMk/>
          <pc:sldMk cId="2886622774" sldId="283"/>
        </pc:sldMkLst>
      </pc:sldChg>
      <pc:sldChg chg="del">
        <pc:chgData name="Boots,Peter P.J.H.M." userId="62820fc1-bcb9-4de1-9f3b-286e25ff0f25" providerId="ADAL" clId="{1CF6629F-EBD1-4BE7-9765-9FB40D2161C8}" dt="2020-07-22T08:22:03.898" v="5762" actId="47"/>
        <pc:sldMkLst>
          <pc:docMk/>
          <pc:sldMk cId="2979143147" sldId="291"/>
        </pc:sldMkLst>
      </pc:sldChg>
      <pc:sldChg chg="del">
        <pc:chgData name="Boots,Peter P.J.H.M." userId="62820fc1-bcb9-4de1-9f3b-286e25ff0f25" providerId="ADAL" clId="{1CF6629F-EBD1-4BE7-9765-9FB40D2161C8}" dt="2020-07-22T08:22:03.898" v="5762" actId="47"/>
        <pc:sldMkLst>
          <pc:docMk/>
          <pc:sldMk cId="894840133" sldId="293"/>
        </pc:sldMkLst>
      </pc:sldChg>
      <pc:sldChg chg="del">
        <pc:chgData name="Boots,Peter P.J.H.M." userId="62820fc1-bcb9-4de1-9f3b-286e25ff0f25" providerId="ADAL" clId="{1CF6629F-EBD1-4BE7-9765-9FB40D2161C8}" dt="2020-07-22T08:22:03.898" v="5762" actId="47"/>
        <pc:sldMkLst>
          <pc:docMk/>
          <pc:sldMk cId="968859409" sldId="302"/>
        </pc:sldMkLst>
      </pc:sldChg>
      <pc:sldChg chg="del">
        <pc:chgData name="Boots,Peter P.J.H.M." userId="62820fc1-bcb9-4de1-9f3b-286e25ff0f25" providerId="ADAL" clId="{1CF6629F-EBD1-4BE7-9765-9FB40D2161C8}" dt="2020-07-22T08:22:03.898" v="5762" actId="47"/>
        <pc:sldMkLst>
          <pc:docMk/>
          <pc:sldMk cId="1042395459" sldId="303"/>
        </pc:sldMkLst>
      </pc:sldChg>
      <pc:sldChg chg="del">
        <pc:chgData name="Boots,Peter P.J.H.M." userId="62820fc1-bcb9-4de1-9f3b-286e25ff0f25" providerId="ADAL" clId="{1CF6629F-EBD1-4BE7-9765-9FB40D2161C8}" dt="2020-07-22T08:22:03.898" v="5762" actId="47"/>
        <pc:sldMkLst>
          <pc:docMk/>
          <pc:sldMk cId="4221325744" sldId="304"/>
        </pc:sldMkLst>
      </pc:sldChg>
      <pc:sldChg chg="del">
        <pc:chgData name="Boots,Peter P.J.H.M." userId="62820fc1-bcb9-4de1-9f3b-286e25ff0f25" providerId="ADAL" clId="{1CF6629F-EBD1-4BE7-9765-9FB40D2161C8}" dt="2020-07-22T08:22:03.898" v="5762" actId="47"/>
        <pc:sldMkLst>
          <pc:docMk/>
          <pc:sldMk cId="2307025007" sldId="305"/>
        </pc:sldMkLst>
      </pc:sldChg>
      <pc:sldChg chg="del">
        <pc:chgData name="Boots,Peter P.J.H.M." userId="62820fc1-bcb9-4de1-9f3b-286e25ff0f25" providerId="ADAL" clId="{1CF6629F-EBD1-4BE7-9765-9FB40D2161C8}" dt="2020-07-22T08:22:03.898" v="5762" actId="47"/>
        <pc:sldMkLst>
          <pc:docMk/>
          <pc:sldMk cId="533249505" sldId="307"/>
        </pc:sldMkLst>
      </pc:sldChg>
      <pc:sldChg chg="del">
        <pc:chgData name="Boots,Peter P.J.H.M." userId="62820fc1-bcb9-4de1-9f3b-286e25ff0f25" providerId="ADAL" clId="{1CF6629F-EBD1-4BE7-9765-9FB40D2161C8}" dt="2020-07-22T08:22:03.898" v="5762" actId="47"/>
        <pc:sldMkLst>
          <pc:docMk/>
          <pc:sldMk cId="1533090893" sldId="309"/>
        </pc:sldMkLst>
      </pc:sldChg>
      <pc:sldChg chg="del">
        <pc:chgData name="Boots,Peter P.J.H.M." userId="62820fc1-bcb9-4de1-9f3b-286e25ff0f25" providerId="ADAL" clId="{1CF6629F-EBD1-4BE7-9765-9FB40D2161C8}" dt="2020-07-22T08:22:03.898" v="5762" actId="47"/>
        <pc:sldMkLst>
          <pc:docMk/>
          <pc:sldMk cId="2629722004" sldId="312"/>
        </pc:sldMkLst>
      </pc:sldChg>
      <pc:sldChg chg="del">
        <pc:chgData name="Boots,Peter P.J.H.M." userId="62820fc1-bcb9-4de1-9f3b-286e25ff0f25" providerId="ADAL" clId="{1CF6629F-EBD1-4BE7-9765-9FB40D2161C8}" dt="2020-07-22T08:22:03.898" v="5762" actId="47"/>
        <pc:sldMkLst>
          <pc:docMk/>
          <pc:sldMk cId="1750291611" sldId="314"/>
        </pc:sldMkLst>
      </pc:sldChg>
      <pc:sldChg chg="del">
        <pc:chgData name="Boots,Peter P.J.H.M." userId="62820fc1-bcb9-4de1-9f3b-286e25ff0f25" providerId="ADAL" clId="{1CF6629F-EBD1-4BE7-9765-9FB40D2161C8}" dt="2020-07-22T08:22:03.898" v="5762" actId="47"/>
        <pc:sldMkLst>
          <pc:docMk/>
          <pc:sldMk cId="3479649157" sldId="315"/>
        </pc:sldMkLst>
      </pc:sldChg>
      <pc:sldChg chg="del">
        <pc:chgData name="Boots,Peter P.J.H.M." userId="62820fc1-bcb9-4de1-9f3b-286e25ff0f25" providerId="ADAL" clId="{1CF6629F-EBD1-4BE7-9765-9FB40D2161C8}" dt="2020-07-22T08:22:03.898" v="5762" actId="47"/>
        <pc:sldMkLst>
          <pc:docMk/>
          <pc:sldMk cId="3969386641" sldId="316"/>
        </pc:sldMkLst>
      </pc:sldChg>
      <pc:sldChg chg="del">
        <pc:chgData name="Boots,Peter P.J.H.M." userId="62820fc1-bcb9-4de1-9f3b-286e25ff0f25" providerId="ADAL" clId="{1CF6629F-EBD1-4BE7-9765-9FB40D2161C8}" dt="2020-07-22T08:22:03.898" v="5762" actId="47"/>
        <pc:sldMkLst>
          <pc:docMk/>
          <pc:sldMk cId="2580672373" sldId="317"/>
        </pc:sldMkLst>
      </pc:sldChg>
      <pc:sldChg chg="del">
        <pc:chgData name="Boots,Peter P.J.H.M." userId="62820fc1-bcb9-4de1-9f3b-286e25ff0f25" providerId="ADAL" clId="{1CF6629F-EBD1-4BE7-9765-9FB40D2161C8}" dt="2020-07-22T08:22:03.898" v="5762" actId="47"/>
        <pc:sldMkLst>
          <pc:docMk/>
          <pc:sldMk cId="2580893664" sldId="318"/>
        </pc:sldMkLst>
      </pc:sldChg>
      <pc:sldChg chg="del">
        <pc:chgData name="Boots,Peter P.J.H.M." userId="62820fc1-bcb9-4de1-9f3b-286e25ff0f25" providerId="ADAL" clId="{1CF6629F-EBD1-4BE7-9765-9FB40D2161C8}" dt="2020-07-22T08:22:03.898" v="5762" actId="47"/>
        <pc:sldMkLst>
          <pc:docMk/>
          <pc:sldMk cId="1952208827" sldId="319"/>
        </pc:sldMkLst>
      </pc:sldChg>
      <pc:sldChg chg="del">
        <pc:chgData name="Boots,Peter P.J.H.M." userId="62820fc1-bcb9-4de1-9f3b-286e25ff0f25" providerId="ADAL" clId="{1CF6629F-EBD1-4BE7-9765-9FB40D2161C8}" dt="2020-07-22T08:22:03.898" v="5762" actId="47"/>
        <pc:sldMkLst>
          <pc:docMk/>
          <pc:sldMk cId="4247484081" sldId="320"/>
        </pc:sldMkLst>
      </pc:sldChg>
      <pc:sldChg chg="del">
        <pc:chgData name="Boots,Peter P.J.H.M." userId="62820fc1-bcb9-4de1-9f3b-286e25ff0f25" providerId="ADAL" clId="{1CF6629F-EBD1-4BE7-9765-9FB40D2161C8}" dt="2020-07-22T08:22:03.898" v="5762" actId="47"/>
        <pc:sldMkLst>
          <pc:docMk/>
          <pc:sldMk cId="3323816255" sldId="321"/>
        </pc:sldMkLst>
      </pc:sldChg>
      <pc:sldChg chg="del">
        <pc:chgData name="Boots,Peter P.J.H.M." userId="62820fc1-bcb9-4de1-9f3b-286e25ff0f25" providerId="ADAL" clId="{1CF6629F-EBD1-4BE7-9765-9FB40D2161C8}" dt="2020-07-22T08:22:03.898" v="5762" actId="47"/>
        <pc:sldMkLst>
          <pc:docMk/>
          <pc:sldMk cId="3604846816" sldId="322"/>
        </pc:sldMkLst>
      </pc:sldChg>
      <pc:sldChg chg="del">
        <pc:chgData name="Boots,Peter P.J.H.M." userId="62820fc1-bcb9-4de1-9f3b-286e25ff0f25" providerId="ADAL" clId="{1CF6629F-EBD1-4BE7-9765-9FB40D2161C8}" dt="2020-07-22T08:22:03.898" v="5762" actId="47"/>
        <pc:sldMkLst>
          <pc:docMk/>
          <pc:sldMk cId="1877950522" sldId="374"/>
        </pc:sldMkLst>
      </pc:sldChg>
      <pc:sldChg chg="del">
        <pc:chgData name="Boots,Peter P.J.H.M." userId="62820fc1-bcb9-4de1-9f3b-286e25ff0f25" providerId="ADAL" clId="{1CF6629F-EBD1-4BE7-9765-9FB40D2161C8}" dt="2020-07-22T08:22:03.898" v="5762" actId="47"/>
        <pc:sldMkLst>
          <pc:docMk/>
          <pc:sldMk cId="374277593" sldId="375"/>
        </pc:sldMkLst>
      </pc:sldChg>
      <pc:sldChg chg="del">
        <pc:chgData name="Boots,Peter P.J.H.M." userId="62820fc1-bcb9-4de1-9f3b-286e25ff0f25" providerId="ADAL" clId="{1CF6629F-EBD1-4BE7-9765-9FB40D2161C8}" dt="2020-07-22T08:22:03.898" v="5762" actId="47"/>
        <pc:sldMkLst>
          <pc:docMk/>
          <pc:sldMk cId="1978525293" sldId="376"/>
        </pc:sldMkLst>
      </pc:sldChg>
      <pc:sldChg chg="del">
        <pc:chgData name="Boots,Peter P.J.H.M." userId="62820fc1-bcb9-4de1-9f3b-286e25ff0f25" providerId="ADAL" clId="{1CF6629F-EBD1-4BE7-9765-9FB40D2161C8}" dt="2020-07-22T08:22:03.898" v="5762" actId="47"/>
        <pc:sldMkLst>
          <pc:docMk/>
          <pc:sldMk cId="2759198486" sldId="377"/>
        </pc:sldMkLst>
      </pc:sldChg>
      <pc:sldChg chg="del">
        <pc:chgData name="Boots,Peter P.J.H.M." userId="62820fc1-bcb9-4de1-9f3b-286e25ff0f25" providerId="ADAL" clId="{1CF6629F-EBD1-4BE7-9765-9FB40D2161C8}" dt="2020-07-22T08:22:03.898" v="5762" actId="47"/>
        <pc:sldMkLst>
          <pc:docMk/>
          <pc:sldMk cId="1443692844" sldId="378"/>
        </pc:sldMkLst>
      </pc:sldChg>
      <pc:sldChg chg="del">
        <pc:chgData name="Boots,Peter P.J.H.M." userId="62820fc1-bcb9-4de1-9f3b-286e25ff0f25" providerId="ADAL" clId="{1CF6629F-EBD1-4BE7-9765-9FB40D2161C8}" dt="2020-07-22T08:22:03.898" v="5762" actId="47"/>
        <pc:sldMkLst>
          <pc:docMk/>
          <pc:sldMk cId="194750726" sldId="379"/>
        </pc:sldMkLst>
      </pc:sldChg>
      <pc:sldChg chg="modSp mod">
        <pc:chgData name="Boots,Peter P.J.H.M." userId="62820fc1-bcb9-4de1-9f3b-286e25ff0f25" providerId="ADAL" clId="{1CF6629F-EBD1-4BE7-9765-9FB40D2161C8}" dt="2020-07-11T08:57:13.266" v="4883" actId="20577"/>
        <pc:sldMkLst>
          <pc:docMk/>
          <pc:sldMk cId="1213051328" sldId="380"/>
        </pc:sldMkLst>
        <pc:spChg chg="mod">
          <ac:chgData name="Boots,Peter P.J.H.M." userId="62820fc1-bcb9-4de1-9f3b-286e25ff0f25" providerId="ADAL" clId="{1CF6629F-EBD1-4BE7-9765-9FB40D2161C8}" dt="2020-07-11T08:57:13.266" v="4883" actId="20577"/>
          <ac:spMkLst>
            <pc:docMk/>
            <pc:sldMk cId="1213051328" sldId="380"/>
            <ac:spMk id="5" creationId="{DE2605F3-A033-431B-BA54-6E5053FE66DA}"/>
          </ac:spMkLst>
        </pc:spChg>
      </pc:sldChg>
      <pc:sldChg chg="del">
        <pc:chgData name="Boots,Peter P.J.H.M." userId="62820fc1-bcb9-4de1-9f3b-286e25ff0f25" providerId="ADAL" clId="{1CF6629F-EBD1-4BE7-9765-9FB40D2161C8}" dt="2020-07-22T08:22:03.898" v="5762" actId="47"/>
        <pc:sldMkLst>
          <pc:docMk/>
          <pc:sldMk cId="2376825943" sldId="381"/>
        </pc:sldMkLst>
      </pc:sldChg>
      <pc:sldChg chg="del">
        <pc:chgData name="Boots,Peter P.J.H.M." userId="62820fc1-bcb9-4de1-9f3b-286e25ff0f25" providerId="ADAL" clId="{1CF6629F-EBD1-4BE7-9765-9FB40D2161C8}" dt="2020-07-22T08:22:03.898" v="5762" actId="47"/>
        <pc:sldMkLst>
          <pc:docMk/>
          <pc:sldMk cId="1402878658" sldId="382"/>
        </pc:sldMkLst>
      </pc:sldChg>
      <pc:sldChg chg="del">
        <pc:chgData name="Boots,Peter P.J.H.M." userId="62820fc1-bcb9-4de1-9f3b-286e25ff0f25" providerId="ADAL" clId="{1CF6629F-EBD1-4BE7-9765-9FB40D2161C8}" dt="2020-07-22T08:22:03.898" v="5762" actId="47"/>
        <pc:sldMkLst>
          <pc:docMk/>
          <pc:sldMk cId="2421184730" sldId="383"/>
        </pc:sldMkLst>
      </pc:sldChg>
      <pc:sldChg chg="modSp new mod">
        <pc:chgData name="Boots,Peter P.J.H.M." userId="62820fc1-bcb9-4de1-9f3b-286e25ff0f25" providerId="ADAL" clId="{1CF6629F-EBD1-4BE7-9765-9FB40D2161C8}" dt="2020-07-09T09:32:04.435" v="1840" actId="313"/>
        <pc:sldMkLst>
          <pc:docMk/>
          <pc:sldMk cId="708791525" sldId="384"/>
        </pc:sldMkLst>
        <pc:spChg chg="mod">
          <ac:chgData name="Boots,Peter P.J.H.M." userId="62820fc1-bcb9-4de1-9f3b-286e25ff0f25" providerId="ADAL" clId="{1CF6629F-EBD1-4BE7-9765-9FB40D2161C8}" dt="2020-07-08T07:35:20.442" v="41" actId="20577"/>
          <ac:spMkLst>
            <pc:docMk/>
            <pc:sldMk cId="708791525" sldId="384"/>
            <ac:spMk id="2" creationId="{216389C6-27F0-4970-9527-F651B3CFA074}"/>
          </ac:spMkLst>
        </pc:spChg>
        <pc:spChg chg="mod">
          <ac:chgData name="Boots,Peter P.J.H.M." userId="62820fc1-bcb9-4de1-9f3b-286e25ff0f25" providerId="ADAL" clId="{1CF6629F-EBD1-4BE7-9765-9FB40D2161C8}" dt="2020-07-09T09:32:04.435" v="1840" actId="313"/>
          <ac:spMkLst>
            <pc:docMk/>
            <pc:sldMk cId="708791525" sldId="384"/>
            <ac:spMk id="3" creationId="{AABFCFA9-CB7C-4E84-8E07-8B3ACD401CC5}"/>
          </ac:spMkLst>
        </pc:spChg>
      </pc:sldChg>
      <pc:sldChg chg="addSp delSp modSp new mod modClrScheme chgLayout">
        <pc:chgData name="Boots,Peter P.J.H.M." userId="62820fc1-bcb9-4de1-9f3b-286e25ff0f25" providerId="ADAL" clId="{1CF6629F-EBD1-4BE7-9765-9FB40D2161C8}" dt="2020-07-08T09:14:54.886" v="242" actId="15"/>
        <pc:sldMkLst>
          <pc:docMk/>
          <pc:sldMk cId="2893329167" sldId="385"/>
        </pc:sldMkLst>
        <pc:spChg chg="mod ord">
          <ac:chgData name="Boots,Peter P.J.H.M." userId="62820fc1-bcb9-4de1-9f3b-286e25ff0f25" providerId="ADAL" clId="{1CF6629F-EBD1-4BE7-9765-9FB40D2161C8}" dt="2020-07-08T08:03:16.929" v="80" actId="700"/>
          <ac:spMkLst>
            <pc:docMk/>
            <pc:sldMk cId="2893329167" sldId="385"/>
            <ac:spMk id="2" creationId="{90C67DA0-A88E-467E-AE5B-A4A0861E0617}"/>
          </ac:spMkLst>
        </pc:spChg>
        <pc:spChg chg="del mod ord">
          <ac:chgData name="Boots,Peter P.J.H.M." userId="62820fc1-bcb9-4de1-9f3b-286e25ff0f25" providerId="ADAL" clId="{1CF6629F-EBD1-4BE7-9765-9FB40D2161C8}" dt="2020-07-08T08:03:16.929" v="80" actId="700"/>
          <ac:spMkLst>
            <pc:docMk/>
            <pc:sldMk cId="2893329167" sldId="385"/>
            <ac:spMk id="3" creationId="{7B35F76F-FDDB-4FA4-A298-BDEFF948791F}"/>
          </ac:spMkLst>
        </pc:spChg>
        <pc:spChg chg="add mod ord">
          <ac:chgData name="Boots,Peter P.J.H.M." userId="62820fc1-bcb9-4de1-9f3b-286e25ff0f25" providerId="ADAL" clId="{1CF6629F-EBD1-4BE7-9765-9FB40D2161C8}" dt="2020-07-08T09:14:54.886" v="242" actId="15"/>
          <ac:spMkLst>
            <pc:docMk/>
            <pc:sldMk cId="2893329167" sldId="385"/>
            <ac:spMk id="4" creationId="{1F189832-78F3-4991-9070-972D2C7391E2}"/>
          </ac:spMkLst>
        </pc:spChg>
        <pc:spChg chg="add mod ord">
          <ac:chgData name="Boots,Peter P.J.H.M." userId="62820fc1-bcb9-4de1-9f3b-286e25ff0f25" providerId="ADAL" clId="{1CF6629F-EBD1-4BE7-9765-9FB40D2161C8}" dt="2020-07-08T08:03:24.012" v="95" actId="20577"/>
          <ac:spMkLst>
            <pc:docMk/>
            <pc:sldMk cId="2893329167" sldId="385"/>
            <ac:spMk id="5" creationId="{7D034026-32BE-471C-A1E3-7545F28C95A2}"/>
          </ac:spMkLst>
        </pc:spChg>
      </pc:sldChg>
      <pc:sldChg chg="modSp new mod">
        <pc:chgData name="Boots,Peter P.J.H.M." userId="62820fc1-bcb9-4de1-9f3b-286e25ff0f25" providerId="ADAL" clId="{1CF6629F-EBD1-4BE7-9765-9FB40D2161C8}" dt="2020-07-09T10:13:01.125" v="3021" actId="20577"/>
        <pc:sldMkLst>
          <pc:docMk/>
          <pc:sldMk cId="3395777899" sldId="386"/>
        </pc:sldMkLst>
        <pc:spChg chg="mod">
          <ac:chgData name="Boots,Peter P.J.H.M." userId="62820fc1-bcb9-4de1-9f3b-286e25ff0f25" providerId="ADAL" clId="{1CF6629F-EBD1-4BE7-9765-9FB40D2161C8}" dt="2020-07-08T09:16:49.841" v="252" actId="20577"/>
          <ac:spMkLst>
            <pc:docMk/>
            <pc:sldMk cId="3395777899" sldId="386"/>
            <ac:spMk id="2" creationId="{A23942E5-7593-469E-B7FF-3133DF6601E4}"/>
          </ac:spMkLst>
        </pc:spChg>
        <pc:spChg chg="mod">
          <ac:chgData name="Boots,Peter P.J.H.M." userId="62820fc1-bcb9-4de1-9f3b-286e25ff0f25" providerId="ADAL" clId="{1CF6629F-EBD1-4BE7-9765-9FB40D2161C8}" dt="2020-07-09T10:13:01.125" v="3021" actId="20577"/>
          <ac:spMkLst>
            <pc:docMk/>
            <pc:sldMk cId="3395777899" sldId="386"/>
            <ac:spMk id="3" creationId="{8E2BBFE8-A616-463F-8C3F-703B5A65DA4D}"/>
          </ac:spMkLst>
        </pc:spChg>
      </pc:sldChg>
      <pc:sldChg chg="modSp new mod">
        <pc:chgData name="Boots,Peter P.J.H.M." userId="62820fc1-bcb9-4de1-9f3b-286e25ff0f25" providerId="ADAL" clId="{1CF6629F-EBD1-4BE7-9765-9FB40D2161C8}" dt="2020-07-09T07:10:39.709" v="1447" actId="20577"/>
        <pc:sldMkLst>
          <pc:docMk/>
          <pc:sldMk cId="3216789817" sldId="387"/>
        </pc:sldMkLst>
        <pc:spChg chg="mod">
          <ac:chgData name="Boots,Peter P.J.H.M." userId="62820fc1-bcb9-4de1-9f3b-286e25ff0f25" providerId="ADAL" clId="{1CF6629F-EBD1-4BE7-9765-9FB40D2161C8}" dt="2020-07-08T16:42:59.807" v="775" actId="20577"/>
          <ac:spMkLst>
            <pc:docMk/>
            <pc:sldMk cId="3216789817" sldId="387"/>
            <ac:spMk id="2" creationId="{B07B1FCB-29E4-42D1-B4C8-82C587D26FA5}"/>
          </ac:spMkLst>
        </pc:spChg>
        <pc:spChg chg="mod">
          <ac:chgData name="Boots,Peter P.J.H.M." userId="62820fc1-bcb9-4de1-9f3b-286e25ff0f25" providerId="ADAL" clId="{1CF6629F-EBD1-4BE7-9765-9FB40D2161C8}" dt="2020-07-09T07:10:39.709" v="1447" actId="20577"/>
          <ac:spMkLst>
            <pc:docMk/>
            <pc:sldMk cId="3216789817" sldId="387"/>
            <ac:spMk id="3" creationId="{18C69178-B522-4C74-857E-AB2138B42A43}"/>
          </ac:spMkLst>
        </pc:spChg>
      </pc:sldChg>
      <pc:sldChg chg="modSp new del mod">
        <pc:chgData name="Boots,Peter P.J.H.M." userId="62820fc1-bcb9-4de1-9f3b-286e25ff0f25" providerId="ADAL" clId="{1CF6629F-EBD1-4BE7-9765-9FB40D2161C8}" dt="2020-07-24T12:37:46.453" v="6015" actId="2696"/>
        <pc:sldMkLst>
          <pc:docMk/>
          <pc:sldMk cId="1198756483" sldId="388"/>
        </pc:sldMkLst>
        <pc:spChg chg="mod">
          <ac:chgData name="Boots,Peter P.J.H.M." userId="62820fc1-bcb9-4de1-9f3b-286e25ff0f25" providerId="ADAL" clId="{1CF6629F-EBD1-4BE7-9765-9FB40D2161C8}" dt="2020-07-09T09:39:03.783" v="2218" actId="20577"/>
          <ac:spMkLst>
            <pc:docMk/>
            <pc:sldMk cId="1198756483" sldId="388"/>
            <ac:spMk id="2" creationId="{189DAD69-17BF-4031-BFAE-43E957B8DA58}"/>
          </ac:spMkLst>
        </pc:spChg>
        <pc:spChg chg="mod">
          <ac:chgData name="Boots,Peter P.J.H.M." userId="62820fc1-bcb9-4de1-9f3b-286e25ff0f25" providerId="ADAL" clId="{1CF6629F-EBD1-4BE7-9765-9FB40D2161C8}" dt="2020-07-24T12:34:09.743" v="6014" actId="20577"/>
          <ac:spMkLst>
            <pc:docMk/>
            <pc:sldMk cId="1198756483" sldId="388"/>
            <ac:spMk id="3" creationId="{087C87CD-706C-42D8-8030-5DF2EF0D6FAA}"/>
          </ac:spMkLst>
        </pc:spChg>
      </pc:sldChg>
      <pc:sldChg chg="addSp modSp new del mod">
        <pc:chgData name="Boots,Peter P.J.H.M." userId="62820fc1-bcb9-4de1-9f3b-286e25ff0f25" providerId="ADAL" clId="{1CF6629F-EBD1-4BE7-9765-9FB40D2161C8}" dt="2020-07-24T12:37:46.453" v="6015" actId="2696"/>
        <pc:sldMkLst>
          <pc:docMk/>
          <pc:sldMk cId="802435415" sldId="389"/>
        </pc:sldMkLst>
        <pc:spChg chg="mod">
          <ac:chgData name="Boots,Peter P.J.H.M." userId="62820fc1-bcb9-4de1-9f3b-286e25ff0f25" providerId="ADAL" clId="{1CF6629F-EBD1-4BE7-9765-9FB40D2161C8}" dt="2020-07-09T10:18:11.521" v="3377" actId="20577"/>
          <ac:spMkLst>
            <pc:docMk/>
            <pc:sldMk cId="802435415" sldId="389"/>
            <ac:spMk id="2" creationId="{E5104277-752B-43D2-B6D6-F29061767399}"/>
          </ac:spMkLst>
        </pc:spChg>
        <pc:spChg chg="mod">
          <ac:chgData name="Boots,Peter P.J.H.M." userId="62820fc1-bcb9-4de1-9f3b-286e25ff0f25" providerId="ADAL" clId="{1CF6629F-EBD1-4BE7-9765-9FB40D2161C8}" dt="2020-07-09T11:43:03.431" v="4055" actId="6549"/>
          <ac:spMkLst>
            <pc:docMk/>
            <pc:sldMk cId="802435415" sldId="389"/>
            <ac:spMk id="3" creationId="{B05414E4-7249-4ADA-801F-7C3FE9EC110D}"/>
          </ac:spMkLst>
        </pc:spChg>
        <pc:spChg chg="add mod">
          <ac:chgData name="Boots,Peter P.J.H.M." userId="62820fc1-bcb9-4de1-9f3b-286e25ff0f25" providerId="ADAL" clId="{1CF6629F-EBD1-4BE7-9765-9FB40D2161C8}" dt="2020-07-18T13:20:04.545" v="5115" actId="14100"/>
          <ac:spMkLst>
            <pc:docMk/>
            <pc:sldMk cId="802435415" sldId="389"/>
            <ac:spMk id="6" creationId="{841F4025-B0EF-4FA9-A66D-CBFBE7A90A91}"/>
          </ac:spMkLst>
        </pc:spChg>
        <pc:spChg chg="add mod">
          <ac:chgData name="Boots,Peter P.J.H.M." userId="62820fc1-bcb9-4de1-9f3b-286e25ff0f25" providerId="ADAL" clId="{1CF6629F-EBD1-4BE7-9765-9FB40D2161C8}" dt="2020-07-18T13:21:03.214" v="5168" actId="14100"/>
          <ac:spMkLst>
            <pc:docMk/>
            <pc:sldMk cId="802435415" sldId="389"/>
            <ac:spMk id="7" creationId="{BD8B6FB8-A917-4F35-8E86-348CB91B2AA6}"/>
          </ac:spMkLst>
        </pc:spChg>
        <pc:picChg chg="add mod">
          <ac:chgData name="Boots,Peter P.J.H.M." userId="62820fc1-bcb9-4de1-9f3b-286e25ff0f25" providerId="ADAL" clId="{1CF6629F-EBD1-4BE7-9765-9FB40D2161C8}" dt="2020-07-18T13:19:05.719" v="5095" actId="14100"/>
          <ac:picMkLst>
            <pc:docMk/>
            <pc:sldMk cId="802435415" sldId="389"/>
            <ac:picMk id="5" creationId="{F42B4202-1D67-42EC-B501-B8C1D30C18ED}"/>
          </ac:picMkLst>
        </pc:picChg>
      </pc:sldChg>
      <pc:sldChg chg="modSp new mod">
        <pc:chgData name="Boots,Peter P.J.H.M." userId="62820fc1-bcb9-4de1-9f3b-286e25ff0f25" providerId="ADAL" clId="{1CF6629F-EBD1-4BE7-9765-9FB40D2161C8}" dt="2020-07-18T13:22:41.164" v="5172" actId="20577"/>
        <pc:sldMkLst>
          <pc:docMk/>
          <pc:sldMk cId="1368610153" sldId="390"/>
        </pc:sldMkLst>
        <pc:spChg chg="mod">
          <ac:chgData name="Boots,Peter P.J.H.M." userId="62820fc1-bcb9-4de1-9f3b-286e25ff0f25" providerId="ADAL" clId="{1CF6629F-EBD1-4BE7-9765-9FB40D2161C8}" dt="2020-07-09T10:18:16.091" v="3378" actId="20577"/>
          <ac:spMkLst>
            <pc:docMk/>
            <pc:sldMk cId="1368610153" sldId="390"/>
            <ac:spMk id="2" creationId="{76D6A9F7-F7BD-476F-A303-56109CC3E0FF}"/>
          </ac:spMkLst>
        </pc:spChg>
        <pc:spChg chg="mod">
          <ac:chgData name="Boots,Peter P.J.H.M." userId="62820fc1-bcb9-4de1-9f3b-286e25ff0f25" providerId="ADAL" clId="{1CF6629F-EBD1-4BE7-9765-9FB40D2161C8}" dt="2020-07-18T13:22:41.164" v="5172" actId="20577"/>
          <ac:spMkLst>
            <pc:docMk/>
            <pc:sldMk cId="1368610153" sldId="390"/>
            <ac:spMk id="3" creationId="{1ABB3331-624B-4A68-98B6-9A6CFDA829A4}"/>
          </ac:spMkLst>
        </pc:spChg>
      </pc:sldChg>
      <pc:sldChg chg="addSp modSp new mod">
        <pc:chgData name="Boots,Peter P.J.H.M." userId="62820fc1-bcb9-4de1-9f3b-286e25ff0f25" providerId="ADAL" clId="{1CF6629F-EBD1-4BE7-9765-9FB40D2161C8}" dt="2020-07-18T13:23:32.196" v="5208" actId="20577"/>
        <pc:sldMkLst>
          <pc:docMk/>
          <pc:sldMk cId="1597618237" sldId="391"/>
        </pc:sldMkLst>
        <pc:spChg chg="mod">
          <ac:chgData name="Boots,Peter P.J.H.M." userId="62820fc1-bcb9-4de1-9f3b-286e25ff0f25" providerId="ADAL" clId="{1CF6629F-EBD1-4BE7-9765-9FB40D2161C8}" dt="2020-07-09T10:25:11.152" v="3697" actId="20577"/>
          <ac:spMkLst>
            <pc:docMk/>
            <pc:sldMk cId="1597618237" sldId="391"/>
            <ac:spMk id="2" creationId="{1B3B74E7-B61F-45C6-984D-528F5F840EAC}"/>
          </ac:spMkLst>
        </pc:spChg>
        <pc:spChg chg="mod">
          <ac:chgData name="Boots,Peter P.J.H.M." userId="62820fc1-bcb9-4de1-9f3b-286e25ff0f25" providerId="ADAL" clId="{1CF6629F-EBD1-4BE7-9765-9FB40D2161C8}" dt="2020-07-18T13:23:32.196" v="5208" actId="20577"/>
          <ac:spMkLst>
            <pc:docMk/>
            <pc:sldMk cId="1597618237" sldId="391"/>
            <ac:spMk id="3" creationId="{E795DE3C-F6B7-4069-89C4-FD421B6FC635}"/>
          </ac:spMkLst>
        </pc:spChg>
        <pc:picChg chg="add mod">
          <ac:chgData name="Boots,Peter P.J.H.M." userId="62820fc1-bcb9-4de1-9f3b-286e25ff0f25" providerId="ADAL" clId="{1CF6629F-EBD1-4BE7-9765-9FB40D2161C8}" dt="2020-07-18T13:23:27.129" v="5204" actId="1076"/>
          <ac:picMkLst>
            <pc:docMk/>
            <pc:sldMk cId="1597618237" sldId="391"/>
            <ac:picMk id="5" creationId="{166B1D45-08B9-49A4-804B-55FEE63497C1}"/>
          </ac:picMkLst>
        </pc:picChg>
      </pc:sldChg>
      <pc:sldChg chg="del">
        <pc:chgData name="Boots,Peter P.J.H.M." userId="62820fc1-bcb9-4de1-9f3b-286e25ff0f25" providerId="ADAL" clId="{1CF6629F-EBD1-4BE7-9765-9FB40D2161C8}" dt="2020-07-10T08:12:16.647" v="4242" actId="2696"/>
        <pc:sldMkLst>
          <pc:docMk/>
          <pc:sldMk cId="858205023" sldId="392"/>
        </pc:sldMkLst>
      </pc:sldChg>
      <pc:sldChg chg="add del">
        <pc:chgData name="Boots,Peter P.J.H.M." userId="62820fc1-bcb9-4de1-9f3b-286e25ff0f25" providerId="ADAL" clId="{1CF6629F-EBD1-4BE7-9765-9FB40D2161C8}" dt="2020-07-24T12:38:46.408" v="6016" actId="2696"/>
        <pc:sldMkLst>
          <pc:docMk/>
          <pc:sldMk cId="3686923102" sldId="393"/>
        </pc:sldMkLst>
      </pc:sldChg>
      <pc:sldChg chg="del">
        <pc:chgData name="Boots,Peter P.J.H.M." userId="62820fc1-bcb9-4de1-9f3b-286e25ff0f25" providerId="ADAL" clId="{1CF6629F-EBD1-4BE7-9765-9FB40D2161C8}" dt="2020-07-22T08:30:49.146" v="5972" actId="2696"/>
        <pc:sldMkLst>
          <pc:docMk/>
          <pc:sldMk cId="3796262268" sldId="393"/>
        </pc:sldMkLst>
      </pc:sldChg>
      <pc:sldChg chg="modSp new del mod">
        <pc:chgData name="Boots,Peter P.J.H.M." userId="62820fc1-bcb9-4de1-9f3b-286e25ff0f25" providerId="ADAL" clId="{1CF6629F-EBD1-4BE7-9765-9FB40D2161C8}" dt="2020-07-24T12:39:05.217" v="6017" actId="2696"/>
        <pc:sldMkLst>
          <pc:docMk/>
          <pc:sldMk cId="3807283941" sldId="394"/>
        </pc:sldMkLst>
        <pc:spChg chg="mod">
          <ac:chgData name="Boots,Peter P.J.H.M." userId="62820fc1-bcb9-4de1-9f3b-286e25ff0f25" providerId="ADAL" clId="{1CF6629F-EBD1-4BE7-9765-9FB40D2161C8}" dt="2020-07-10T08:14:52.649" v="4247"/>
          <ac:spMkLst>
            <pc:docMk/>
            <pc:sldMk cId="3807283941" sldId="394"/>
            <ac:spMk id="3" creationId="{44C9501B-26B5-45AB-A52C-908FEC81B388}"/>
          </ac:spMkLst>
        </pc:spChg>
      </pc:sldChg>
      <pc:sldChg chg="del">
        <pc:chgData name="Boots,Peter P.J.H.M." userId="62820fc1-bcb9-4de1-9f3b-286e25ff0f25" providerId="ADAL" clId="{1CF6629F-EBD1-4BE7-9765-9FB40D2161C8}" dt="2020-07-24T12:40:15.792" v="6039" actId="2696"/>
        <pc:sldMkLst>
          <pc:docMk/>
          <pc:sldMk cId="3819154133" sldId="394"/>
        </pc:sldMkLst>
      </pc:sldChg>
      <pc:sldChg chg="modSp new mod">
        <pc:chgData name="Boots,Peter P.J.H.M." userId="62820fc1-bcb9-4de1-9f3b-286e25ff0f25" providerId="ADAL" clId="{1CF6629F-EBD1-4BE7-9765-9FB40D2161C8}" dt="2020-07-11T08:56:15.516" v="4882" actId="20577"/>
        <pc:sldMkLst>
          <pc:docMk/>
          <pc:sldMk cId="1913806723" sldId="395"/>
        </pc:sldMkLst>
        <pc:spChg chg="mod">
          <ac:chgData name="Boots,Peter P.J.H.M." userId="62820fc1-bcb9-4de1-9f3b-286e25ff0f25" providerId="ADAL" clId="{1CF6629F-EBD1-4BE7-9765-9FB40D2161C8}" dt="2020-07-10T08:19:10.256" v="4294"/>
          <ac:spMkLst>
            <pc:docMk/>
            <pc:sldMk cId="1913806723" sldId="395"/>
            <ac:spMk id="2" creationId="{CDE60D87-42B1-48A0-B319-9F3FDF75FD16}"/>
          </ac:spMkLst>
        </pc:spChg>
        <pc:spChg chg="mod">
          <ac:chgData name="Boots,Peter P.J.H.M." userId="62820fc1-bcb9-4de1-9f3b-286e25ff0f25" providerId="ADAL" clId="{1CF6629F-EBD1-4BE7-9765-9FB40D2161C8}" dt="2020-07-11T08:56:15.516" v="4882" actId="20577"/>
          <ac:spMkLst>
            <pc:docMk/>
            <pc:sldMk cId="1913806723" sldId="395"/>
            <ac:spMk id="3" creationId="{D97AF4CB-1497-42A0-BA77-2B86D0865F28}"/>
          </ac:spMkLst>
        </pc:spChg>
      </pc:sldChg>
      <pc:sldChg chg="modSp new mod">
        <pc:chgData name="Boots,Peter P.J.H.M." userId="62820fc1-bcb9-4de1-9f3b-286e25ff0f25" providerId="ADAL" clId="{1CF6629F-EBD1-4BE7-9765-9FB40D2161C8}" dt="2020-07-10T09:57:49.146" v="4774" actId="20577"/>
        <pc:sldMkLst>
          <pc:docMk/>
          <pc:sldMk cId="2294059769" sldId="396"/>
        </pc:sldMkLst>
        <pc:spChg chg="mod">
          <ac:chgData name="Boots,Peter P.J.H.M." userId="62820fc1-bcb9-4de1-9f3b-286e25ff0f25" providerId="ADAL" clId="{1CF6629F-EBD1-4BE7-9765-9FB40D2161C8}" dt="2020-07-10T09:57:49.146" v="4774" actId="20577"/>
          <ac:spMkLst>
            <pc:docMk/>
            <pc:sldMk cId="2294059769" sldId="396"/>
            <ac:spMk id="2" creationId="{5061E323-8329-40D3-887F-96026EEB8FD4}"/>
          </ac:spMkLst>
        </pc:spChg>
        <pc:spChg chg="mod">
          <ac:chgData name="Boots,Peter P.J.H.M." userId="62820fc1-bcb9-4de1-9f3b-286e25ff0f25" providerId="ADAL" clId="{1CF6629F-EBD1-4BE7-9765-9FB40D2161C8}" dt="2020-07-10T09:57:44.677" v="4769" actId="20577"/>
          <ac:spMkLst>
            <pc:docMk/>
            <pc:sldMk cId="2294059769" sldId="396"/>
            <ac:spMk id="3" creationId="{57037AFC-B1B2-48CE-8528-4E50A9A0C742}"/>
          </ac:spMkLst>
        </pc:spChg>
      </pc:sldChg>
      <pc:sldChg chg="addSp modSp new mod">
        <pc:chgData name="Boots,Peter P.J.H.M." userId="62820fc1-bcb9-4de1-9f3b-286e25ff0f25" providerId="ADAL" clId="{1CF6629F-EBD1-4BE7-9765-9FB40D2161C8}" dt="2020-07-17T09:17:50.159" v="5044" actId="14100"/>
        <pc:sldMkLst>
          <pc:docMk/>
          <pc:sldMk cId="2634967853" sldId="397"/>
        </pc:sldMkLst>
        <pc:spChg chg="mod">
          <ac:chgData name="Boots,Peter P.J.H.M." userId="62820fc1-bcb9-4de1-9f3b-286e25ff0f25" providerId="ADAL" clId="{1CF6629F-EBD1-4BE7-9765-9FB40D2161C8}" dt="2020-07-10T09:57:25.835" v="4764" actId="20577"/>
          <ac:spMkLst>
            <pc:docMk/>
            <pc:sldMk cId="2634967853" sldId="397"/>
            <ac:spMk id="2" creationId="{2D7F96A9-96FC-4198-A1AA-B184E9A865AE}"/>
          </ac:spMkLst>
        </pc:spChg>
        <pc:spChg chg="mod">
          <ac:chgData name="Boots,Peter P.J.H.M." userId="62820fc1-bcb9-4de1-9f3b-286e25ff0f25" providerId="ADAL" clId="{1CF6629F-EBD1-4BE7-9765-9FB40D2161C8}" dt="2020-07-10T09:56:42.680" v="4750" actId="6549"/>
          <ac:spMkLst>
            <pc:docMk/>
            <pc:sldMk cId="2634967853" sldId="397"/>
            <ac:spMk id="3" creationId="{793AC663-43F7-4B74-A08C-3C8322BA740F}"/>
          </ac:spMkLst>
        </pc:spChg>
        <pc:spChg chg="add mod">
          <ac:chgData name="Boots,Peter P.J.H.M." userId="62820fc1-bcb9-4de1-9f3b-286e25ff0f25" providerId="ADAL" clId="{1CF6629F-EBD1-4BE7-9765-9FB40D2161C8}" dt="2020-07-17T09:17:50.159" v="5044" actId="14100"/>
          <ac:spMkLst>
            <pc:docMk/>
            <pc:sldMk cId="2634967853" sldId="397"/>
            <ac:spMk id="6" creationId="{79EEBCB2-FF20-4104-A414-3BFA2520A849}"/>
          </ac:spMkLst>
        </pc:spChg>
        <pc:picChg chg="add mod">
          <ac:chgData name="Boots,Peter P.J.H.M." userId="62820fc1-bcb9-4de1-9f3b-286e25ff0f25" providerId="ADAL" clId="{1CF6629F-EBD1-4BE7-9765-9FB40D2161C8}" dt="2020-07-10T09:47:41.759" v="4625" actId="1076"/>
          <ac:picMkLst>
            <pc:docMk/>
            <pc:sldMk cId="2634967853" sldId="397"/>
            <ac:picMk id="5" creationId="{8D23FF1D-389E-4E92-A34A-DCD6A2DD63B0}"/>
          </ac:picMkLst>
        </pc:picChg>
      </pc:sldChg>
      <pc:sldChg chg="modSp new mod">
        <pc:chgData name="Boots,Peter P.J.H.M." userId="62820fc1-bcb9-4de1-9f3b-286e25ff0f25" providerId="ADAL" clId="{1CF6629F-EBD1-4BE7-9765-9FB40D2161C8}" dt="2020-07-18T13:27:22.280" v="5457" actId="6549"/>
        <pc:sldMkLst>
          <pc:docMk/>
          <pc:sldMk cId="1985779992" sldId="398"/>
        </pc:sldMkLst>
        <pc:spChg chg="mod">
          <ac:chgData name="Boots,Peter P.J.H.M." userId="62820fc1-bcb9-4de1-9f3b-286e25ff0f25" providerId="ADAL" clId="{1CF6629F-EBD1-4BE7-9765-9FB40D2161C8}" dt="2020-07-18T13:27:22.280" v="5457" actId="6549"/>
          <ac:spMkLst>
            <pc:docMk/>
            <pc:sldMk cId="1985779992" sldId="398"/>
            <ac:spMk id="3" creationId="{C96B8325-697B-44DE-A931-2DF06172EFA6}"/>
          </ac:spMkLst>
        </pc:spChg>
      </pc:sldChg>
      <pc:sldChg chg="addSp modSp new del mod">
        <pc:chgData name="Boots,Peter P.J.H.M." userId="62820fc1-bcb9-4de1-9f3b-286e25ff0f25" providerId="ADAL" clId="{1CF6629F-EBD1-4BE7-9765-9FB40D2161C8}" dt="2020-07-24T12:40:39.061" v="6040" actId="2696"/>
        <pc:sldMkLst>
          <pc:docMk/>
          <pc:sldMk cId="1575746233" sldId="399"/>
        </pc:sldMkLst>
        <pc:picChg chg="add mod">
          <ac:chgData name="Boots,Peter P.J.H.M." userId="62820fc1-bcb9-4de1-9f3b-286e25ff0f25" providerId="ADAL" clId="{1CF6629F-EBD1-4BE7-9765-9FB40D2161C8}" dt="2020-07-14T08:02:47.677" v="4938" actId="962"/>
          <ac:picMkLst>
            <pc:docMk/>
            <pc:sldMk cId="1575746233" sldId="399"/>
            <ac:picMk id="5" creationId="{5B056CF3-6F04-4E05-833E-FF298B5DA778}"/>
          </ac:picMkLst>
        </pc:picChg>
      </pc:sldChg>
      <pc:sldChg chg="addSp delSp modSp new mod">
        <pc:chgData name="Boots,Peter P.J.H.M." userId="62820fc1-bcb9-4de1-9f3b-286e25ff0f25" providerId="ADAL" clId="{1CF6629F-EBD1-4BE7-9765-9FB40D2161C8}" dt="2020-07-14T08:12:06.362" v="5014" actId="20577"/>
        <pc:sldMkLst>
          <pc:docMk/>
          <pc:sldMk cId="3522399187" sldId="400"/>
        </pc:sldMkLst>
        <pc:spChg chg="mod">
          <ac:chgData name="Boots,Peter P.J.H.M." userId="62820fc1-bcb9-4de1-9f3b-286e25ff0f25" providerId="ADAL" clId="{1CF6629F-EBD1-4BE7-9765-9FB40D2161C8}" dt="2020-07-14T08:12:06.362" v="5014" actId="20577"/>
          <ac:spMkLst>
            <pc:docMk/>
            <pc:sldMk cId="3522399187" sldId="400"/>
            <ac:spMk id="3" creationId="{5D5A5116-F36C-470F-8B36-64ACF841FA3B}"/>
          </ac:spMkLst>
        </pc:spChg>
        <pc:spChg chg="add del">
          <ac:chgData name="Boots,Peter P.J.H.M." userId="62820fc1-bcb9-4de1-9f3b-286e25ff0f25" providerId="ADAL" clId="{1CF6629F-EBD1-4BE7-9765-9FB40D2161C8}" dt="2020-07-14T08:03:12.174" v="4941"/>
          <ac:spMkLst>
            <pc:docMk/>
            <pc:sldMk cId="3522399187" sldId="400"/>
            <ac:spMk id="4" creationId="{721A3079-998E-4374-B935-A3B6292AE07C}"/>
          </ac:spMkLst>
        </pc:spChg>
        <pc:picChg chg="add del">
          <ac:chgData name="Boots,Peter P.J.H.M." userId="62820fc1-bcb9-4de1-9f3b-286e25ff0f25" providerId="ADAL" clId="{1CF6629F-EBD1-4BE7-9765-9FB40D2161C8}" dt="2020-07-14T08:03:12.174" v="4941"/>
          <ac:picMkLst>
            <pc:docMk/>
            <pc:sldMk cId="3522399187" sldId="400"/>
            <ac:picMk id="1026" creationId="{57FC53B1-E827-4AA8-8E96-F668A093E851}"/>
          </ac:picMkLst>
        </pc:picChg>
      </pc:sldChg>
      <pc:sldChg chg="modSp new mod">
        <pc:chgData name="Boots,Peter P.J.H.M." userId="62820fc1-bcb9-4de1-9f3b-286e25ff0f25" providerId="ADAL" clId="{1CF6629F-EBD1-4BE7-9765-9FB40D2161C8}" dt="2020-07-22T08:24:28.416" v="5971" actId="20577"/>
        <pc:sldMkLst>
          <pc:docMk/>
          <pc:sldMk cId="1227841738" sldId="401"/>
        </pc:sldMkLst>
        <pc:spChg chg="mod">
          <ac:chgData name="Boots,Peter P.J.H.M." userId="62820fc1-bcb9-4de1-9f3b-286e25ff0f25" providerId="ADAL" clId="{1CF6629F-EBD1-4BE7-9765-9FB40D2161C8}" dt="2020-07-18T13:26:23.031" v="5369" actId="20577"/>
          <ac:spMkLst>
            <pc:docMk/>
            <pc:sldMk cId="1227841738" sldId="401"/>
            <ac:spMk id="2" creationId="{31E18C59-DE72-469F-BA65-1F7865F88179}"/>
          </ac:spMkLst>
        </pc:spChg>
        <pc:spChg chg="mod">
          <ac:chgData name="Boots,Peter P.J.H.M." userId="62820fc1-bcb9-4de1-9f3b-286e25ff0f25" providerId="ADAL" clId="{1CF6629F-EBD1-4BE7-9765-9FB40D2161C8}" dt="2020-07-22T08:24:28.416" v="5971" actId="20577"/>
          <ac:spMkLst>
            <pc:docMk/>
            <pc:sldMk cId="1227841738" sldId="401"/>
            <ac:spMk id="3" creationId="{8219BB21-79C9-435C-86F3-785C9D5248FE}"/>
          </ac:spMkLst>
        </pc:spChg>
      </pc:sldChg>
      <pc:sldChg chg="modSp new del mod ord">
        <pc:chgData name="Boots,Peter P.J.H.M." userId="62820fc1-bcb9-4de1-9f3b-286e25ff0f25" providerId="ADAL" clId="{1CF6629F-EBD1-4BE7-9765-9FB40D2161C8}" dt="2020-07-24T12:40:15.792" v="6039" actId="2696"/>
        <pc:sldMkLst>
          <pc:docMk/>
          <pc:sldMk cId="1328579593" sldId="402"/>
        </pc:sldMkLst>
        <pc:spChg chg="mod">
          <ac:chgData name="Boots,Peter P.J.H.M." userId="62820fc1-bcb9-4de1-9f3b-286e25ff0f25" providerId="ADAL" clId="{1CF6629F-EBD1-4BE7-9765-9FB40D2161C8}" dt="2020-07-22T07:54:07.254" v="5586" actId="14100"/>
          <ac:spMkLst>
            <pc:docMk/>
            <pc:sldMk cId="1328579593" sldId="402"/>
            <ac:spMk id="2" creationId="{71D50F9A-CE59-4B1F-B6D4-06E053E6EAC8}"/>
          </ac:spMkLst>
        </pc:spChg>
        <pc:spChg chg="mod">
          <ac:chgData name="Boots,Peter P.J.H.M." userId="62820fc1-bcb9-4de1-9f3b-286e25ff0f25" providerId="ADAL" clId="{1CF6629F-EBD1-4BE7-9765-9FB40D2161C8}" dt="2020-07-22T07:58:16.332" v="5761" actId="6549"/>
          <ac:spMkLst>
            <pc:docMk/>
            <pc:sldMk cId="1328579593" sldId="402"/>
            <ac:spMk id="3" creationId="{49A316FB-266F-47CE-9436-8CEBBA3755A3}"/>
          </ac:spMkLst>
        </pc:spChg>
      </pc:sldChg>
      <pc:sldChg chg="addSp delSp modSp new mod chgLayout">
        <pc:chgData name="Boots,Peter P.J.H.M." userId="62820fc1-bcb9-4de1-9f3b-286e25ff0f25" providerId="ADAL" clId="{1CF6629F-EBD1-4BE7-9765-9FB40D2161C8}" dt="2020-07-24T12:40:07.933" v="6038" actId="20577"/>
        <pc:sldMkLst>
          <pc:docMk/>
          <pc:sldMk cId="2882688332" sldId="403"/>
        </pc:sldMkLst>
        <pc:spChg chg="del mod ord">
          <ac:chgData name="Boots,Peter P.J.H.M." userId="62820fc1-bcb9-4de1-9f3b-286e25ff0f25" providerId="ADAL" clId="{1CF6629F-EBD1-4BE7-9765-9FB40D2161C8}" dt="2020-07-24T12:39:57.799" v="6019" actId="700"/>
          <ac:spMkLst>
            <pc:docMk/>
            <pc:sldMk cId="2882688332" sldId="403"/>
            <ac:spMk id="2" creationId="{81A3565E-8460-4EAC-A2D8-BEB54821208B}"/>
          </ac:spMkLst>
        </pc:spChg>
        <pc:spChg chg="del mod ord">
          <ac:chgData name="Boots,Peter P.J.H.M." userId="62820fc1-bcb9-4de1-9f3b-286e25ff0f25" providerId="ADAL" clId="{1CF6629F-EBD1-4BE7-9765-9FB40D2161C8}" dt="2020-07-24T12:39:57.799" v="6019" actId="700"/>
          <ac:spMkLst>
            <pc:docMk/>
            <pc:sldMk cId="2882688332" sldId="403"/>
            <ac:spMk id="3" creationId="{BDE2B1AD-A79F-491F-8A9C-7BB69C147767}"/>
          </ac:spMkLst>
        </pc:spChg>
        <pc:spChg chg="add mod ord">
          <ac:chgData name="Boots,Peter P.J.H.M." userId="62820fc1-bcb9-4de1-9f3b-286e25ff0f25" providerId="ADAL" clId="{1CF6629F-EBD1-4BE7-9765-9FB40D2161C8}" dt="2020-07-24T12:40:07.933" v="6038" actId="20577"/>
          <ac:spMkLst>
            <pc:docMk/>
            <pc:sldMk cId="2882688332" sldId="403"/>
            <ac:spMk id="4" creationId="{6418EAF1-EF8A-4ED2-944F-F91F574230D4}"/>
          </ac:spMkLst>
        </pc:spChg>
        <pc:spChg chg="add mod ord">
          <ac:chgData name="Boots,Peter P.J.H.M." userId="62820fc1-bcb9-4de1-9f3b-286e25ff0f25" providerId="ADAL" clId="{1CF6629F-EBD1-4BE7-9765-9FB40D2161C8}" dt="2020-07-24T12:39:57.799" v="6019" actId="700"/>
          <ac:spMkLst>
            <pc:docMk/>
            <pc:sldMk cId="2882688332" sldId="403"/>
            <ac:spMk id="5" creationId="{91623CDB-0DA3-4E9F-A7CF-246F5790AC12}"/>
          </ac:spMkLst>
        </pc:spChg>
      </pc:sldChg>
      <pc:sldChg chg="addSp delSp modSp new mod chgLayout">
        <pc:chgData name="Boots,Peter P.J.H.M." userId="62820fc1-bcb9-4de1-9f3b-286e25ff0f25" providerId="ADAL" clId="{1CF6629F-EBD1-4BE7-9765-9FB40D2161C8}" dt="2020-07-24T21:02:03.080" v="6112" actId="20577"/>
        <pc:sldMkLst>
          <pc:docMk/>
          <pc:sldMk cId="2221676697" sldId="404"/>
        </pc:sldMkLst>
        <pc:spChg chg="del mod ord">
          <ac:chgData name="Boots,Peter P.J.H.M." userId="62820fc1-bcb9-4de1-9f3b-286e25ff0f25" providerId="ADAL" clId="{1CF6629F-EBD1-4BE7-9765-9FB40D2161C8}" dt="2020-07-24T21:01:51.355" v="6080" actId="700"/>
          <ac:spMkLst>
            <pc:docMk/>
            <pc:sldMk cId="2221676697" sldId="404"/>
            <ac:spMk id="2" creationId="{12ECB44F-C084-4946-A095-DBB2485ABDE6}"/>
          </ac:spMkLst>
        </pc:spChg>
        <pc:spChg chg="del mod ord">
          <ac:chgData name="Boots,Peter P.J.H.M." userId="62820fc1-bcb9-4de1-9f3b-286e25ff0f25" providerId="ADAL" clId="{1CF6629F-EBD1-4BE7-9765-9FB40D2161C8}" dt="2020-07-24T21:01:51.355" v="6080" actId="700"/>
          <ac:spMkLst>
            <pc:docMk/>
            <pc:sldMk cId="2221676697" sldId="404"/>
            <ac:spMk id="3" creationId="{4374EB3E-46F7-491A-AEBF-7BC648A5FACB}"/>
          </ac:spMkLst>
        </pc:spChg>
        <pc:spChg chg="add mod ord">
          <ac:chgData name="Boots,Peter P.J.H.M." userId="62820fc1-bcb9-4de1-9f3b-286e25ff0f25" providerId="ADAL" clId="{1CF6629F-EBD1-4BE7-9765-9FB40D2161C8}" dt="2020-07-24T21:02:03.080" v="6112" actId="20577"/>
          <ac:spMkLst>
            <pc:docMk/>
            <pc:sldMk cId="2221676697" sldId="404"/>
            <ac:spMk id="4" creationId="{571FFB9D-A3AD-4125-AC26-65BD167A26F4}"/>
          </ac:spMkLst>
        </pc:spChg>
        <pc:spChg chg="add mod ord">
          <ac:chgData name="Boots,Peter P.J.H.M." userId="62820fc1-bcb9-4de1-9f3b-286e25ff0f25" providerId="ADAL" clId="{1CF6629F-EBD1-4BE7-9765-9FB40D2161C8}" dt="2020-07-24T21:01:51.355" v="6080" actId="700"/>
          <ac:spMkLst>
            <pc:docMk/>
            <pc:sldMk cId="2221676697" sldId="404"/>
            <ac:spMk id="5" creationId="{2DE2241A-1A82-4737-8D60-BC50A3C07CF6}"/>
          </ac:spMkLst>
        </pc:spChg>
      </pc:sldChg>
    </pc:docChg>
  </pc:docChgLst>
  <pc:docChgLst>
    <pc:chgData name="Boots,Peter P.J.H.M." userId="62820fc1-bcb9-4de1-9f3b-286e25ff0f25" providerId="ADAL" clId="{0C196F56-ABE0-4A8D-9051-58FB48CCC554}"/>
    <pc:docChg chg="undo redo custSel addSld delSld modSld sldOrd">
      <pc:chgData name="Boots,Peter P.J.H.M." userId="62820fc1-bcb9-4de1-9f3b-286e25ff0f25" providerId="ADAL" clId="{0C196F56-ABE0-4A8D-9051-58FB48CCC554}" dt="2020-10-13T18:06:52.109" v="2806" actId="5793"/>
      <pc:docMkLst>
        <pc:docMk/>
      </pc:docMkLst>
      <pc:sldChg chg="addSp delSp modSp mod">
        <pc:chgData name="Boots,Peter P.J.H.M." userId="62820fc1-bcb9-4de1-9f3b-286e25ff0f25" providerId="ADAL" clId="{0C196F56-ABE0-4A8D-9051-58FB48CCC554}" dt="2020-10-13T10:08:22.677" v="2795" actId="20577"/>
        <pc:sldMkLst>
          <pc:docMk/>
          <pc:sldMk cId="1971898352" sldId="272"/>
        </pc:sldMkLst>
        <pc:spChg chg="mod">
          <ac:chgData name="Boots,Peter P.J.H.M." userId="62820fc1-bcb9-4de1-9f3b-286e25ff0f25" providerId="ADAL" clId="{0C196F56-ABE0-4A8D-9051-58FB48CCC554}" dt="2020-10-13T10:08:22.677" v="2795" actId="20577"/>
          <ac:spMkLst>
            <pc:docMk/>
            <pc:sldMk cId="1971898352" sldId="272"/>
            <ac:spMk id="2" creationId="{00000000-0000-0000-0000-000000000000}"/>
          </ac:spMkLst>
        </pc:spChg>
        <pc:spChg chg="del mod">
          <ac:chgData name="Boots,Peter P.J.H.M." userId="62820fc1-bcb9-4de1-9f3b-286e25ff0f25" providerId="ADAL" clId="{0C196F56-ABE0-4A8D-9051-58FB48CCC554}" dt="2020-10-13T08:27:50.319" v="2644" actId="478"/>
          <ac:spMkLst>
            <pc:docMk/>
            <pc:sldMk cId="1971898352" sldId="272"/>
            <ac:spMk id="3" creationId="{8E55D155-AAFD-E941-A2D3-7B1D453207F9}"/>
          </ac:spMkLst>
        </pc:spChg>
        <pc:spChg chg="add del mod">
          <ac:chgData name="Boots,Peter P.J.H.M." userId="62820fc1-bcb9-4de1-9f3b-286e25ff0f25" providerId="ADAL" clId="{0C196F56-ABE0-4A8D-9051-58FB48CCC554}" dt="2020-10-13T08:17:11.748" v="2594"/>
          <ac:spMkLst>
            <pc:docMk/>
            <pc:sldMk cId="1971898352" sldId="272"/>
            <ac:spMk id="4" creationId="{AFDEF00A-64C7-495E-870D-47DF91615D88}"/>
          </ac:spMkLst>
        </pc:spChg>
        <pc:spChg chg="add mod">
          <ac:chgData name="Boots,Peter P.J.H.M." userId="62820fc1-bcb9-4de1-9f3b-286e25ff0f25" providerId="ADAL" clId="{0C196F56-ABE0-4A8D-9051-58FB48CCC554}" dt="2020-10-13T08:32:01.894" v="2723" actId="20577"/>
          <ac:spMkLst>
            <pc:docMk/>
            <pc:sldMk cId="1971898352" sldId="272"/>
            <ac:spMk id="5" creationId="{049E5080-4AD6-4A59-8B19-A4EBE68DE5C3}"/>
          </ac:spMkLst>
        </pc:spChg>
        <pc:spChg chg="del">
          <ac:chgData name="Boots,Peter P.J.H.M." userId="62820fc1-bcb9-4de1-9f3b-286e25ff0f25" providerId="ADAL" clId="{0C196F56-ABE0-4A8D-9051-58FB48CCC554}" dt="2020-10-13T08:23:40.682" v="2624" actId="478"/>
          <ac:spMkLst>
            <pc:docMk/>
            <pc:sldMk cId="1971898352" sldId="272"/>
            <ac:spMk id="7" creationId="{64809910-5B3A-484E-8D42-9EF2124B8E86}"/>
          </ac:spMkLst>
        </pc:spChg>
      </pc:sldChg>
      <pc:sldChg chg="modSp mod">
        <pc:chgData name="Boots,Peter P.J.H.M." userId="62820fc1-bcb9-4de1-9f3b-286e25ff0f25" providerId="ADAL" clId="{0C196F56-ABE0-4A8D-9051-58FB48CCC554}" dt="2020-10-13T18:06:52.109" v="2806" actId="5793"/>
        <pc:sldMkLst>
          <pc:docMk/>
          <pc:sldMk cId="2778092199" sldId="282"/>
        </pc:sldMkLst>
        <pc:spChg chg="mod">
          <ac:chgData name="Boots,Peter P.J.H.M." userId="62820fc1-bcb9-4de1-9f3b-286e25ff0f25" providerId="ADAL" clId="{0C196F56-ABE0-4A8D-9051-58FB48CCC554}" dt="2020-10-13T18:06:52.109" v="2806" actId="5793"/>
          <ac:spMkLst>
            <pc:docMk/>
            <pc:sldMk cId="2778092199" sldId="282"/>
            <ac:spMk id="2" creationId="{00000000-0000-0000-0000-000000000000}"/>
          </ac:spMkLst>
        </pc:spChg>
      </pc:sldChg>
      <pc:sldChg chg="delSp mod">
        <pc:chgData name="Boots,Peter P.J.H.M." userId="62820fc1-bcb9-4de1-9f3b-286e25ff0f25" providerId="ADAL" clId="{0C196F56-ABE0-4A8D-9051-58FB48CCC554}" dt="2020-10-12T12:19:28.928" v="288" actId="478"/>
        <pc:sldMkLst>
          <pc:docMk/>
          <pc:sldMk cId="2886622774" sldId="283"/>
        </pc:sldMkLst>
        <pc:spChg chg="del">
          <ac:chgData name="Boots,Peter P.J.H.M." userId="62820fc1-bcb9-4de1-9f3b-286e25ff0f25" providerId="ADAL" clId="{0C196F56-ABE0-4A8D-9051-58FB48CCC554}" dt="2020-10-12T12:19:28.928" v="288" actId="478"/>
          <ac:spMkLst>
            <pc:docMk/>
            <pc:sldMk cId="2886622774" sldId="283"/>
            <ac:spMk id="8" creationId="{AC1BEB8B-1D21-AB48-A85D-BCD2E10DFE48}"/>
          </ac:spMkLst>
        </pc:spChg>
      </pc:sldChg>
      <pc:sldChg chg="del">
        <pc:chgData name="Boots,Peter P.J.H.M." userId="62820fc1-bcb9-4de1-9f3b-286e25ff0f25" providerId="ADAL" clId="{0C196F56-ABE0-4A8D-9051-58FB48CCC554}" dt="2020-10-02T14:26:46.549" v="1" actId="47"/>
        <pc:sldMkLst>
          <pc:docMk/>
          <pc:sldMk cId="3298239914" sldId="289"/>
        </pc:sldMkLst>
      </pc:sldChg>
      <pc:sldChg chg="modSp mod modShow">
        <pc:chgData name="Boots,Peter P.J.H.M." userId="62820fc1-bcb9-4de1-9f3b-286e25ff0f25" providerId="ADAL" clId="{0C196F56-ABE0-4A8D-9051-58FB48CCC554}" dt="2020-10-13T09:39:00.037" v="2753" actId="729"/>
        <pc:sldMkLst>
          <pc:docMk/>
          <pc:sldMk cId="2893329167" sldId="385"/>
        </pc:sldMkLst>
        <pc:spChg chg="mod">
          <ac:chgData name="Boots,Peter P.J.H.M." userId="62820fc1-bcb9-4de1-9f3b-286e25ff0f25" providerId="ADAL" clId="{0C196F56-ABE0-4A8D-9051-58FB48CCC554}" dt="2020-10-13T09:00:08.112" v="2751" actId="15"/>
          <ac:spMkLst>
            <pc:docMk/>
            <pc:sldMk cId="2893329167" sldId="385"/>
            <ac:spMk id="5" creationId="{7D034026-32BE-471C-A1E3-7545F28C95A2}"/>
          </ac:spMkLst>
        </pc:spChg>
      </pc:sldChg>
      <pc:sldChg chg="mod modShow">
        <pc:chgData name="Boots,Peter P.J.H.M." userId="62820fc1-bcb9-4de1-9f3b-286e25ff0f25" providerId="ADAL" clId="{0C196F56-ABE0-4A8D-9051-58FB48CCC554}" dt="2020-10-13T09:00:59.285" v="2752" actId="729"/>
        <pc:sldMkLst>
          <pc:docMk/>
          <pc:sldMk cId="3216789817" sldId="387"/>
        </pc:sldMkLst>
      </pc:sldChg>
      <pc:sldChg chg="modSp mod">
        <pc:chgData name="Boots,Peter P.J.H.M." userId="62820fc1-bcb9-4de1-9f3b-286e25ff0f25" providerId="ADAL" clId="{0C196F56-ABE0-4A8D-9051-58FB48CCC554}" dt="2020-10-13T18:04:45.317" v="2796" actId="33524"/>
        <pc:sldMkLst>
          <pc:docMk/>
          <pc:sldMk cId="2586057699" sldId="389"/>
        </pc:sldMkLst>
        <pc:spChg chg="mod">
          <ac:chgData name="Boots,Peter P.J.H.M." userId="62820fc1-bcb9-4de1-9f3b-286e25ff0f25" providerId="ADAL" clId="{0C196F56-ABE0-4A8D-9051-58FB48CCC554}" dt="2020-10-13T18:04:45.317" v="2796" actId="33524"/>
          <ac:spMkLst>
            <pc:docMk/>
            <pc:sldMk cId="2586057699" sldId="389"/>
            <ac:spMk id="3" creationId="{B05414E4-7249-4ADA-801F-7C3FE9EC110D}"/>
          </ac:spMkLst>
        </pc:spChg>
      </pc:sldChg>
      <pc:sldChg chg="modSp mod">
        <pc:chgData name="Boots,Peter P.J.H.M." userId="62820fc1-bcb9-4de1-9f3b-286e25ff0f25" providerId="ADAL" clId="{0C196F56-ABE0-4A8D-9051-58FB48CCC554}" dt="2020-10-12T14:00:36.512" v="1349"/>
        <pc:sldMkLst>
          <pc:docMk/>
          <pc:sldMk cId="1290868872" sldId="394"/>
        </pc:sldMkLst>
        <pc:spChg chg="mod">
          <ac:chgData name="Boots,Peter P.J.H.M." userId="62820fc1-bcb9-4de1-9f3b-286e25ff0f25" providerId="ADAL" clId="{0C196F56-ABE0-4A8D-9051-58FB48CCC554}" dt="2020-10-12T14:00:36.512" v="1349"/>
          <ac:spMkLst>
            <pc:docMk/>
            <pc:sldMk cId="1290868872" sldId="394"/>
            <ac:spMk id="2" creationId="{A1F0F824-C340-439C-9480-72EF31437BB2}"/>
          </ac:spMkLst>
        </pc:spChg>
      </pc:sldChg>
      <pc:sldChg chg="addSp delSp modSp">
        <pc:chgData name="Boots,Peter P.J.H.M." userId="62820fc1-bcb9-4de1-9f3b-286e25ff0f25" providerId="ADAL" clId="{0C196F56-ABE0-4A8D-9051-58FB48CCC554}" dt="2020-10-02T09:38:36.750" v="0"/>
        <pc:sldMkLst>
          <pc:docMk/>
          <pc:sldMk cId="2634967853" sldId="397"/>
        </pc:sldMkLst>
        <pc:spChg chg="mod">
          <ac:chgData name="Boots,Peter P.J.H.M." userId="62820fc1-bcb9-4de1-9f3b-286e25ff0f25" providerId="ADAL" clId="{0C196F56-ABE0-4A8D-9051-58FB48CCC554}" dt="2020-10-02T09:38:36.750" v="0"/>
          <ac:spMkLst>
            <pc:docMk/>
            <pc:sldMk cId="2634967853" sldId="397"/>
            <ac:spMk id="2" creationId="{2D7F96A9-96FC-4198-A1AA-B184E9A865AE}"/>
          </ac:spMkLst>
        </pc:spChg>
        <pc:spChg chg="mod">
          <ac:chgData name="Boots,Peter P.J.H.M." userId="62820fc1-bcb9-4de1-9f3b-286e25ff0f25" providerId="ADAL" clId="{0C196F56-ABE0-4A8D-9051-58FB48CCC554}" dt="2020-10-02T09:38:36.750" v="0"/>
          <ac:spMkLst>
            <pc:docMk/>
            <pc:sldMk cId="2634967853" sldId="397"/>
            <ac:spMk id="3" creationId="{793AC663-43F7-4B74-A08C-3C8322BA740F}"/>
          </ac:spMkLst>
        </pc:spChg>
        <pc:spChg chg="add del mod">
          <ac:chgData name="Boots,Peter P.J.H.M." userId="62820fc1-bcb9-4de1-9f3b-286e25ff0f25" providerId="ADAL" clId="{0C196F56-ABE0-4A8D-9051-58FB48CCC554}" dt="2020-10-02T09:38:36.750" v="0"/>
          <ac:spMkLst>
            <pc:docMk/>
            <pc:sldMk cId="2634967853" sldId="397"/>
            <ac:spMk id="4" creationId="{06C49ACB-7809-4DEB-86F8-A8BF66C81531}"/>
          </ac:spMkLst>
        </pc:spChg>
        <pc:spChg chg="add del mod">
          <ac:chgData name="Boots,Peter P.J.H.M." userId="62820fc1-bcb9-4de1-9f3b-286e25ff0f25" providerId="ADAL" clId="{0C196F56-ABE0-4A8D-9051-58FB48CCC554}" dt="2020-10-02T09:38:36.750" v="0"/>
          <ac:spMkLst>
            <pc:docMk/>
            <pc:sldMk cId="2634967853" sldId="397"/>
            <ac:spMk id="7" creationId="{076CE646-9907-461C-AF5B-FD6CB3E95511}"/>
          </ac:spMkLst>
        </pc:spChg>
      </pc:sldChg>
      <pc:sldChg chg="modSp mod">
        <pc:chgData name="Boots,Peter P.J.H.M." userId="62820fc1-bcb9-4de1-9f3b-286e25ff0f25" providerId="ADAL" clId="{0C196F56-ABE0-4A8D-9051-58FB48CCC554}" dt="2020-10-12T14:01:14.348" v="1350"/>
        <pc:sldMkLst>
          <pc:docMk/>
          <pc:sldMk cId="3522399187" sldId="400"/>
        </pc:sldMkLst>
        <pc:spChg chg="mod">
          <ac:chgData name="Boots,Peter P.J.H.M." userId="62820fc1-bcb9-4de1-9f3b-286e25ff0f25" providerId="ADAL" clId="{0C196F56-ABE0-4A8D-9051-58FB48CCC554}" dt="2020-10-12T14:01:14.348" v="1350"/>
          <ac:spMkLst>
            <pc:docMk/>
            <pc:sldMk cId="3522399187" sldId="400"/>
            <ac:spMk id="2" creationId="{7C8424B6-1B30-4A67-87E0-5F0515BB1951}"/>
          </ac:spMkLst>
        </pc:spChg>
        <pc:spChg chg="mod">
          <ac:chgData name="Boots,Peter P.J.H.M." userId="62820fc1-bcb9-4de1-9f3b-286e25ff0f25" providerId="ADAL" clId="{0C196F56-ABE0-4A8D-9051-58FB48CCC554}" dt="2020-10-02T14:27:32.619" v="2" actId="313"/>
          <ac:spMkLst>
            <pc:docMk/>
            <pc:sldMk cId="3522399187" sldId="400"/>
            <ac:spMk id="3" creationId="{5D5A5116-F36C-470F-8B36-64ACF841FA3B}"/>
          </ac:spMkLst>
        </pc:spChg>
      </pc:sldChg>
      <pc:sldChg chg="modSp mod">
        <pc:chgData name="Boots,Peter P.J.H.M." userId="62820fc1-bcb9-4de1-9f3b-286e25ff0f25" providerId="ADAL" clId="{0C196F56-ABE0-4A8D-9051-58FB48CCC554}" dt="2020-10-13T07:12:59.056" v="1552" actId="6549"/>
        <pc:sldMkLst>
          <pc:docMk/>
          <pc:sldMk cId="1227841738" sldId="401"/>
        </pc:sldMkLst>
        <pc:spChg chg="mod">
          <ac:chgData name="Boots,Peter P.J.H.M." userId="62820fc1-bcb9-4de1-9f3b-286e25ff0f25" providerId="ADAL" clId="{0C196F56-ABE0-4A8D-9051-58FB48CCC554}" dt="2020-10-13T07:09:17.047" v="1443" actId="20577"/>
          <ac:spMkLst>
            <pc:docMk/>
            <pc:sldMk cId="1227841738" sldId="401"/>
            <ac:spMk id="2" creationId="{31E18C59-DE72-469F-BA65-1F7865F88179}"/>
          </ac:spMkLst>
        </pc:spChg>
        <pc:spChg chg="mod">
          <ac:chgData name="Boots,Peter P.J.H.M." userId="62820fc1-bcb9-4de1-9f3b-286e25ff0f25" providerId="ADAL" clId="{0C196F56-ABE0-4A8D-9051-58FB48CCC554}" dt="2020-10-13T07:12:59.056" v="1552" actId="6549"/>
          <ac:spMkLst>
            <pc:docMk/>
            <pc:sldMk cId="1227841738" sldId="401"/>
            <ac:spMk id="3" creationId="{8219BB21-79C9-435C-86F3-785C9D5248FE}"/>
          </ac:spMkLst>
        </pc:spChg>
      </pc:sldChg>
      <pc:sldChg chg="modSp mod ord">
        <pc:chgData name="Boots,Peter P.J.H.M." userId="62820fc1-bcb9-4de1-9f3b-286e25ff0f25" providerId="ADAL" clId="{0C196F56-ABE0-4A8D-9051-58FB48CCC554}" dt="2020-10-13T09:49:13.246" v="2755"/>
        <pc:sldMkLst>
          <pc:docMk/>
          <pc:sldMk cId="436105250" sldId="402"/>
        </pc:sldMkLst>
        <pc:spChg chg="mod">
          <ac:chgData name="Boots,Peter P.J.H.M." userId="62820fc1-bcb9-4de1-9f3b-286e25ff0f25" providerId="ADAL" clId="{0C196F56-ABE0-4A8D-9051-58FB48CCC554}" dt="2020-10-12T13:49:07.295" v="1348" actId="20577"/>
          <ac:spMkLst>
            <pc:docMk/>
            <pc:sldMk cId="436105250" sldId="402"/>
            <ac:spMk id="2" creationId="{71D50F9A-CE59-4B1F-B6D4-06E053E6EAC8}"/>
          </ac:spMkLst>
        </pc:spChg>
      </pc:sldChg>
      <pc:sldChg chg="modSp mod">
        <pc:chgData name="Boots,Peter P.J.H.M." userId="62820fc1-bcb9-4de1-9f3b-286e25ff0f25" providerId="ADAL" clId="{0C196F56-ABE0-4A8D-9051-58FB48CCC554}" dt="2020-10-12T14:01:32.602" v="1360" actId="20577"/>
        <pc:sldMkLst>
          <pc:docMk/>
          <pc:sldMk cId="2221676697" sldId="404"/>
        </pc:sldMkLst>
        <pc:spChg chg="mod">
          <ac:chgData name="Boots,Peter P.J.H.M." userId="62820fc1-bcb9-4de1-9f3b-286e25ff0f25" providerId="ADAL" clId="{0C196F56-ABE0-4A8D-9051-58FB48CCC554}" dt="2020-10-12T14:01:32.602" v="1360" actId="20577"/>
          <ac:spMkLst>
            <pc:docMk/>
            <pc:sldMk cId="2221676697" sldId="404"/>
            <ac:spMk id="4" creationId="{571FFB9D-A3AD-4125-AC26-65BD167A26F4}"/>
          </ac:spMkLst>
        </pc:spChg>
      </pc:sldChg>
      <pc:sldChg chg="addSp delSp modSp new mod">
        <pc:chgData name="Boots,Peter P.J.H.M." userId="62820fc1-bcb9-4de1-9f3b-286e25ff0f25" providerId="ADAL" clId="{0C196F56-ABE0-4A8D-9051-58FB48CCC554}" dt="2020-10-12T12:23:08.305" v="370" actId="6549"/>
        <pc:sldMkLst>
          <pc:docMk/>
          <pc:sldMk cId="561102986" sldId="405"/>
        </pc:sldMkLst>
        <pc:spChg chg="mod">
          <ac:chgData name="Boots,Peter P.J.H.M." userId="62820fc1-bcb9-4de1-9f3b-286e25ff0f25" providerId="ADAL" clId="{0C196F56-ABE0-4A8D-9051-58FB48CCC554}" dt="2020-10-12T12:13:51.238" v="101"/>
          <ac:spMkLst>
            <pc:docMk/>
            <pc:sldMk cId="561102986" sldId="405"/>
            <ac:spMk id="2" creationId="{38BDE417-771D-4E36-ACF5-8F5B1914A6C6}"/>
          </ac:spMkLst>
        </pc:spChg>
        <pc:spChg chg="mod">
          <ac:chgData name="Boots,Peter P.J.H.M." userId="62820fc1-bcb9-4de1-9f3b-286e25ff0f25" providerId="ADAL" clId="{0C196F56-ABE0-4A8D-9051-58FB48CCC554}" dt="2020-10-12T12:23:08.305" v="370" actId="6549"/>
          <ac:spMkLst>
            <pc:docMk/>
            <pc:sldMk cId="561102986" sldId="405"/>
            <ac:spMk id="3" creationId="{F4485F6C-0AA6-48A5-9800-2014B8C2A844}"/>
          </ac:spMkLst>
        </pc:spChg>
        <pc:spChg chg="add del mod">
          <ac:chgData name="Boots,Peter P.J.H.M." userId="62820fc1-bcb9-4de1-9f3b-286e25ff0f25" providerId="ADAL" clId="{0C196F56-ABE0-4A8D-9051-58FB48CCC554}" dt="2020-10-12T12:13:51.238" v="101"/>
          <ac:spMkLst>
            <pc:docMk/>
            <pc:sldMk cId="561102986" sldId="405"/>
            <ac:spMk id="4" creationId="{A6AD9446-BDB0-462E-B636-D3A1E9B08E55}"/>
          </ac:spMkLst>
        </pc:spChg>
        <pc:spChg chg="add del mod">
          <ac:chgData name="Boots,Peter P.J.H.M." userId="62820fc1-bcb9-4de1-9f3b-286e25ff0f25" providerId="ADAL" clId="{0C196F56-ABE0-4A8D-9051-58FB48CCC554}" dt="2020-10-12T12:13:51.238" v="101"/>
          <ac:spMkLst>
            <pc:docMk/>
            <pc:sldMk cId="561102986" sldId="405"/>
            <ac:spMk id="5" creationId="{BADEB2B9-C159-468F-83AD-02270ECD1B6E}"/>
          </ac:spMkLst>
        </pc:spChg>
      </pc:sldChg>
      <pc:sldChg chg="addSp modSp new mod">
        <pc:chgData name="Boots,Peter P.J.H.M." userId="62820fc1-bcb9-4de1-9f3b-286e25ff0f25" providerId="ADAL" clId="{0C196F56-ABE0-4A8D-9051-58FB48CCC554}" dt="2020-10-12T13:48:29.927" v="1338" actId="20577"/>
        <pc:sldMkLst>
          <pc:docMk/>
          <pc:sldMk cId="841017329" sldId="406"/>
        </pc:sldMkLst>
        <pc:spChg chg="mod">
          <ac:chgData name="Boots,Peter P.J.H.M." userId="62820fc1-bcb9-4de1-9f3b-286e25ff0f25" providerId="ADAL" clId="{0C196F56-ABE0-4A8D-9051-58FB48CCC554}" dt="2020-10-12T12:24:44.212" v="389" actId="20577"/>
          <ac:spMkLst>
            <pc:docMk/>
            <pc:sldMk cId="841017329" sldId="406"/>
            <ac:spMk id="2" creationId="{60B25889-111A-450E-83CE-AD9D810B7DA5}"/>
          </ac:spMkLst>
        </pc:spChg>
        <pc:spChg chg="mod">
          <ac:chgData name="Boots,Peter P.J.H.M." userId="62820fc1-bcb9-4de1-9f3b-286e25ff0f25" providerId="ADAL" clId="{0C196F56-ABE0-4A8D-9051-58FB48CCC554}" dt="2020-10-12T13:48:29.927" v="1338" actId="20577"/>
          <ac:spMkLst>
            <pc:docMk/>
            <pc:sldMk cId="841017329" sldId="406"/>
            <ac:spMk id="3" creationId="{92719E92-150A-46CC-B670-705A766A13C7}"/>
          </ac:spMkLst>
        </pc:spChg>
        <pc:spChg chg="add mod">
          <ac:chgData name="Boots,Peter P.J.H.M." userId="62820fc1-bcb9-4de1-9f3b-286e25ff0f25" providerId="ADAL" clId="{0C196F56-ABE0-4A8D-9051-58FB48CCC554}" dt="2020-10-12T12:43:43.102" v="1148" actId="692"/>
          <ac:spMkLst>
            <pc:docMk/>
            <pc:sldMk cId="841017329" sldId="406"/>
            <ac:spMk id="4" creationId="{E843FB27-4AB4-41B4-A633-F0668E6DEBF7}"/>
          </ac:spMkLst>
        </pc:spChg>
        <pc:spChg chg="add mod">
          <ac:chgData name="Boots,Peter P.J.H.M." userId="62820fc1-bcb9-4de1-9f3b-286e25ff0f25" providerId="ADAL" clId="{0C196F56-ABE0-4A8D-9051-58FB48CCC554}" dt="2020-10-12T12:46:46.527" v="1323" actId="14100"/>
          <ac:spMkLst>
            <pc:docMk/>
            <pc:sldMk cId="841017329" sldId="406"/>
            <ac:spMk id="6" creationId="{086E064A-9145-4A7C-8291-38816F94FBEF}"/>
          </ac:spMkLst>
        </pc:spChg>
        <pc:spChg chg="add mod">
          <ac:chgData name="Boots,Peter P.J.H.M." userId="62820fc1-bcb9-4de1-9f3b-286e25ff0f25" providerId="ADAL" clId="{0C196F56-ABE0-4A8D-9051-58FB48CCC554}" dt="2020-10-12T12:47:32.562" v="1335" actId="14100"/>
          <ac:spMkLst>
            <pc:docMk/>
            <pc:sldMk cId="841017329" sldId="406"/>
            <ac:spMk id="8" creationId="{80BB619E-2173-45E0-B8FA-F4D79ED0F598}"/>
          </ac:spMkLst>
        </pc:spChg>
      </pc:sldChg>
      <pc:sldChg chg="addSp delSp modSp new mod chgLayout">
        <pc:chgData name="Boots,Peter P.J.H.M." userId="62820fc1-bcb9-4de1-9f3b-286e25ff0f25" providerId="ADAL" clId="{0C196F56-ABE0-4A8D-9051-58FB48CCC554}" dt="2020-10-12T14:51:03.331" v="1380" actId="20577"/>
        <pc:sldMkLst>
          <pc:docMk/>
          <pc:sldMk cId="363846084" sldId="407"/>
        </pc:sldMkLst>
        <pc:spChg chg="del mod ord">
          <ac:chgData name="Boots,Peter P.J.H.M." userId="62820fc1-bcb9-4de1-9f3b-286e25ff0f25" providerId="ADAL" clId="{0C196F56-ABE0-4A8D-9051-58FB48CCC554}" dt="2020-10-12T14:50:58.800" v="1362" actId="700"/>
          <ac:spMkLst>
            <pc:docMk/>
            <pc:sldMk cId="363846084" sldId="407"/>
            <ac:spMk id="2" creationId="{54C03C0C-E159-4622-AAA2-63132FFCC582}"/>
          </ac:spMkLst>
        </pc:spChg>
        <pc:spChg chg="del mod ord">
          <ac:chgData name="Boots,Peter P.J.H.M." userId="62820fc1-bcb9-4de1-9f3b-286e25ff0f25" providerId="ADAL" clId="{0C196F56-ABE0-4A8D-9051-58FB48CCC554}" dt="2020-10-12T14:50:58.800" v="1362" actId="700"/>
          <ac:spMkLst>
            <pc:docMk/>
            <pc:sldMk cId="363846084" sldId="407"/>
            <ac:spMk id="3" creationId="{CD449E0D-5BD9-4568-BCC2-327702ED4DB1}"/>
          </ac:spMkLst>
        </pc:spChg>
        <pc:spChg chg="add mod ord">
          <ac:chgData name="Boots,Peter P.J.H.M." userId="62820fc1-bcb9-4de1-9f3b-286e25ff0f25" providerId="ADAL" clId="{0C196F56-ABE0-4A8D-9051-58FB48CCC554}" dt="2020-10-12T14:51:03.331" v="1380" actId="20577"/>
          <ac:spMkLst>
            <pc:docMk/>
            <pc:sldMk cId="363846084" sldId="407"/>
            <ac:spMk id="4" creationId="{85A998FC-12D8-43AE-8CB0-EC6F0C75313E}"/>
          </ac:spMkLst>
        </pc:spChg>
        <pc:spChg chg="add mod ord">
          <ac:chgData name="Boots,Peter P.J.H.M." userId="62820fc1-bcb9-4de1-9f3b-286e25ff0f25" providerId="ADAL" clId="{0C196F56-ABE0-4A8D-9051-58FB48CCC554}" dt="2020-10-12T14:50:58.800" v="1362" actId="700"/>
          <ac:spMkLst>
            <pc:docMk/>
            <pc:sldMk cId="363846084" sldId="407"/>
            <ac:spMk id="5" creationId="{C9793E28-548E-4A8F-9739-28BD63EE686B}"/>
          </ac:spMkLst>
        </pc:spChg>
      </pc:sldChg>
      <pc:sldChg chg="addSp delSp modSp new mod chgLayout">
        <pc:chgData name="Boots,Peter P.J.H.M." userId="62820fc1-bcb9-4de1-9f3b-286e25ff0f25" providerId="ADAL" clId="{0C196F56-ABE0-4A8D-9051-58FB48CCC554}" dt="2020-10-12T15:15:18.955" v="1411" actId="20577"/>
        <pc:sldMkLst>
          <pc:docMk/>
          <pc:sldMk cId="3173623800" sldId="408"/>
        </pc:sldMkLst>
        <pc:spChg chg="del mod ord">
          <ac:chgData name="Boots,Peter P.J.H.M." userId="62820fc1-bcb9-4de1-9f3b-286e25ff0f25" providerId="ADAL" clId="{0C196F56-ABE0-4A8D-9051-58FB48CCC554}" dt="2020-10-12T15:15:05.737" v="1382" actId="700"/>
          <ac:spMkLst>
            <pc:docMk/>
            <pc:sldMk cId="3173623800" sldId="408"/>
            <ac:spMk id="2" creationId="{2A1441DA-18BB-4D83-A511-B2865E489870}"/>
          </ac:spMkLst>
        </pc:spChg>
        <pc:spChg chg="del mod ord">
          <ac:chgData name="Boots,Peter P.J.H.M." userId="62820fc1-bcb9-4de1-9f3b-286e25ff0f25" providerId="ADAL" clId="{0C196F56-ABE0-4A8D-9051-58FB48CCC554}" dt="2020-10-12T15:15:05.737" v="1382" actId="700"/>
          <ac:spMkLst>
            <pc:docMk/>
            <pc:sldMk cId="3173623800" sldId="408"/>
            <ac:spMk id="3" creationId="{68FEE007-B4AF-4E00-B69F-F06DA6CD9F3B}"/>
          </ac:spMkLst>
        </pc:spChg>
        <pc:spChg chg="add mod ord">
          <ac:chgData name="Boots,Peter P.J.H.M." userId="62820fc1-bcb9-4de1-9f3b-286e25ff0f25" providerId="ADAL" clId="{0C196F56-ABE0-4A8D-9051-58FB48CCC554}" dt="2020-10-12T15:15:18.955" v="1411" actId="20577"/>
          <ac:spMkLst>
            <pc:docMk/>
            <pc:sldMk cId="3173623800" sldId="408"/>
            <ac:spMk id="4" creationId="{36C3D5D1-8AD9-48A7-AF6A-8BBFFEB7C7FD}"/>
          </ac:spMkLst>
        </pc:spChg>
        <pc:spChg chg="add mod ord">
          <ac:chgData name="Boots,Peter P.J.H.M." userId="62820fc1-bcb9-4de1-9f3b-286e25ff0f25" providerId="ADAL" clId="{0C196F56-ABE0-4A8D-9051-58FB48CCC554}" dt="2020-10-12T15:15:05.737" v="1382" actId="700"/>
          <ac:spMkLst>
            <pc:docMk/>
            <pc:sldMk cId="3173623800" sldId="408"/>
            <ac:spMk id="5" creationId="{1D7BBAA0-FF66-44AF-A526-168A50ECE9F2}"/>
          </ac:spMkLst>
        </pc:spChg>
      </pc:sldChg>
      <pc:sldChg chg="addSp delSp modSp new mod chgLayout">
        <pc:chgData name="Boots,Peter P.J.H.M." userId="62820fc1-bcb9-4de1-9f3b-286e25ff0f25" providerId="ADAL" clId="{0C196F56-ABE0-4A8D-9051-58FB48CCC554}" dt="2020-10-13T07:13:57.522" v="1581" actId="20577"/>
        <pc:sldMkLst>
          <pc:docMk/>
          <pc:sldMk cId="3819599155" sldId="409"/>
        </pc:sldMkLst>
        <pc:spChg chg="del mod ord">
          <ac:chgData name="Boots,Peter P.J.H.M." userId="62820fc1-bcb9-4de1-9f3b-286e25ff0f25" providerId="ADAL" clId="{0C196F56-ABE0-4A8D-9051-58FB48CCC554}" dt="2020-10-13T07:13:47.090" v="1554" actId="700"/>
          <ac:spMkLst>
            <pc:docMk/>
            <pc:sldMk cId="3819599155" sldId="409"/>
            <ac:spMk id="2" creationId="{F8D476B6-CEB1-4D7E-BAB9-FC2E62B2E9B3}"/>
          </ac:spMkLst>
        </pc:spChg>
        <pc:spChg chg="del mod ord">
          <ac:chgData name="Boots,Peter P.J.H.M." userId="62820fc1-bcb9-4de1-9f3b-286e25ff0f25" providerId="ADAL" clId="{0C196F56-ABE0-4A8D-9051-58FB48CCC554}" dt="2020-10-13T07:13:47.090" v="1554" actId="700"/>
          <ac:spMkLst>
            <pc:docMk/>
            <pc:sldMk cId="3819599155" sldId="409"/>
            <ac:spMk id="3" creationId="{B97AE387-1763-4F8E-8693-12E69E96E55F}"/>
          </ac:spMkLst>
        </pc:spChg>
        <pc:spChg chg="add mod ord">
          <ac:chgData name="Boots,Peter P.J.H.M." userId="62820fc1-bcb9-4de1-9f3b-286e25ff0f25" providerId="ADAL" clId="{0C196F56-ABE0-4A8D-9051-58FB48CCC554}" dt="2020-10-13T07:13:57.522" v="1581" actId="20577"/>
          <ac:spMkLst>
            <pc:docMk/>
            <pc:sldMk cId="3819599155" sldId="409"/>
            <ac:spMk id="4" creationId="{E013A353-E14B-4F56-9B73-71F50B28DAD7}"/>
          </ac:spMkLst>
        </pc:spChg>
        <pc:spChg chg="add mod ord">
          <ac:chgData name="Boots,Peter P.J.H.M." userId="62820fc1-bcb9-4de1-9f3b-286e25ff0f25" providerId="ADAL" clId="{0C196F56-ABE0-4A8D-9051-58FB48CCC554}" dt="2020-10-13T07:13:47.090" v="1554" actId="700"/>
          <ac:spMkLst>
            <pc:docMk/>
            <pc:sldMk cId="3819599155" sldId="409"/>
            <ac:spMk id="5" creationId="{CCA30C72-2CE7-4464-B952-8934269CF79E}"/>
          </ac:spMkLst>
        </pc:spChg>
      </pc:sldChg>
      <pc:sldChg chg="modSp new mod">
        <pc:chgData name="Boots,Peter P.J.H.M." userId="62820fc1-bcb9-4de1-9f3b-286e25ff0f25" providerId="ADAL" clId="{0C196F56-ABE0-4A8D-9051-58FB48CCC554}" dt="2020-10-13T10:08:11.478" v="2775" actId="20577"/>
        <pc:sldMkLst>
          <pc:docMk/>
          <pc:sldMk cId="2057413823" sldId="410"/>
        </pc:sldMkLst>
        <pc:spChg chg="mod">
          <ac:chgData name="Boots,Peter P.J.H.M." userId="62820fc1-bcb9-4de1-9f3b-286e25ff0f25" providerId="ADAL" clId="{0C196F56-ABE0-4A8D-9051-58FB48CCC554}" dt="2020-10-13T10:08:11.478" v="2775" actId="20577"/>
          <ac:spMkLst>
            <pc:docMk/>
            <pc:sldMk cId="2057413823" sldId="410"/>
            <ac:spMk id="2" creationId="{9D778A0F-6A47-46FC-BC21-188573D54487}"/>
          </ac:spMkLst>
        </pc:spChg>
        <pc:spChg chg="mod">
          <ac:chgData name="Boots,Peter P.J.H.M." userId="62820fc1-bcb9-4de1-9f3b-286e25ff0f25" providerId="ADAL" clId="{0C196F56-ABE0-4A8D-9051-58FB48CCC554}" dt="2020-10-13T07:51:46.350" v="2053" actId="20577"/>
          <ac:spMkLst>
            <pc:docMk/>
            <pc:sldMk cId="2057413823" sldId="410"/>
            <ac:spMk id="3" creationId="{10A7DB7F-4A0E-42A3-A009-5BB7AAFCEDB4}"/>
          </ac:spMkLst>
        </pc:spChg>
      </pc:sldChg>
      <pc:sldChg chg="modSp new mod">
        <pc:chgData name="Boots,Peter P.J.H.M." userId="62820fc1-bcb9-4de1-9f3b-286e25ff0f25" providerId="ADAL" clId="{0C196F56-ABE0-4A8D-9051-58FB48CCC554}" dt="2020-10-13T10:08:17.330" v="2785" actId="20577"/>
        <pc:sldMkLst>
          <pc:docMk/>
          <pc:sldMk cId="889845356" sldId="411"/>
        </pc:sldMkLst>
        <pc:spChg chg="mod">
          <ac:chgData name="Boots,Peter P.J.H.M." userId="62820fc1-bcb9-4de1-9f3b-286e25ff0f25" providerId="ADAL" clId="{0C196F56-ABE0-4A8D-9051-58FB48CCC554}" dt="2020-10-13T10:08:17.330" v="2785" actId="20577"/>
          <ac:spMkLst>
            <pc:docMk/>
            <pc:sldMk cId="889845356" sldId="411"/>
            <ac:spMk id="2" creationId="{79D7982D-2FB4-4DA0-B070-DD4D0774BC95}"/>
          </ac:spMkLst>
        </pc:spChg>
        <pc:spChg chg="mod">
          <ac:chgData name="Boots,Peter P.J.H.M." userId="62820fc1-bcb9-4de1-9f3b-286e25ff0f25" providerId="ADAL" clId="{0C196F56-ABE0-4A8D-9051-58FB48CCC554}" dt="2020-10-13T08:58:48.598" v="2749" actId="2711"/>
          <ac:spMkLst>
            <pc:docMk/>
            <pc:sldMk cId="889845356" sldId="411"/>
            <ac:spMk id="3" creationId="{39903283-7852-457F-B611-D54ED71362DC}"/>
          </ac:spMkLst>
        </pc:spChg>
      </pc:sldChg>
      <pc:sldChg chg="modSp new mod">
        <pc:chgData name="Boots,Peter P.J.H.M." userId="62820fc1-bcb9-4de1-9f3b-286e25ff0f25" providerId="ADAL" clId="{0C196F56-ABE0-4A8D-9051-58FB48CCC554}" dt="2020-10-13T10:08:04.839" v="2765" actId="20577"/>
        <pc:sldMkLst>
          <pc:docMk/>
          <pc:sldMk cId="3299428287" sldId="412"/>
        </pc:sldMkLst>
        <pc:spChg chg="mod">
          <ac:chgData name="Boots,Peter P.J.H.M." userId="62820fc1-bcb9-4de1-9f3b-286e25ff0f25" providerId="ADAL" clId="{0C196F56-ABE0-4A8D-9051-58FB48CCC554}" dt="2020-10-13T10:08:04.839" v="2765" actId="20577"/>
          <ac:spMkLst>
            <pc:docMk/>
            <pc:sldMk cId="3299428287" sldId="412"/>
            <ac:spMk id="2" creationId="{F298FC1B-6A40-4F0F-8AC9-2BD219D14D22}"/>
          </ac:spMkLst>
        </pc:spChg>
        <pc:spChg chg="mod">
          <ac:chgData name="Boots,Peter P.J.H.M." userId="62820fc1-bcb9-4de1-9f3b-286e25ff0f25" providerId="ADAL" clId="{0C196F56-ABE0-4A8D-9051-58FB48CCC554}" dt="2020-10-13T07:52:33.959" v="2054" actId="20577"/>
          <ac:spMkLst>
            <pc:docMk/>
            <pc:sldMk cId="3299428287" sldId="412"/>
            <ac:spMk id="3" creationId="{0369E6AF-F579-4CEE-8F15-19AAE4091B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1143000" y="685800"/>
            <a:ext cx="4572000" cy="3429000"/>
          </a:xfrm>
          <a:prstGeom prst="rect">
            <a:avLst/>
          </a:prstGeom>
        </p:spPr>
        <p:txBody>
          <a:bodyPr/>
          <a:lstStyle/>
          <a:p>
            <a:endParaRPr/>
          </a:p>
        </p:txBody>
      </p:sp>
      <p:sp>
        <p:nvSpPr>
          <p:cNvPr id="77" name="Shape 7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rtos.org/RTOS-task-states.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freertos.org/Documentation/161204_Mastering_the_FreeRTOS_Real_Time_Kernel-A_Hands-On_Tutorial_Guide.pdf"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keil.com/pack/doc/CMSIS/RTOS2/html/theory_of_operation.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9</a:t>
            </a:fld>
            <a:endParaRPr lang="en-GB"/>
          </a:p>
        </p:txBody>
      </p:sp>
    </p:spTree>
    <p:extLst>
      <p:ext uri="{BB962C8B-B14F-4D97-AF65-F5344CB8AC3E}">
        <p14:creationId xmlns:p14="http://schemas.microsoft.com/office/powerpoint/2010/main" val="2326307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baseline="0" dirty="0"/>
              <a:t>Notes</a:t>
            </a:r>
          </a:p>
          <a:p>
            <a:pPr marL="171450" indent="-171450">
              <a:buFont typeface="Arial" panose="020B0604020202020204" pitchFamily="34" charset="0"/>
              <a:buChar char="•"/>
            </a:pPr>
            <a:r>
              <a:rPr lang="en-US" baseline="0" dirty="0"/>
              <a:t>The task function of </a:t>
            </a:r>
            <a:r>
              <a:rPr lang="en-US" baseline="0" dirty="0" err="1"/>
              <a:t>osThreadNew</a:t>
            </a:r>
            <a:r>
              <a:rPr lang="en-US" baseline="0" dirty="0"/>
              <a:t>() needs to be a function with ‘C’ linkage an takes one void* parameter.</a:t>
            </a:r>
            <a:br>
              <a:rPr lang="en-US" baseline="0" dirty="0"/>
            </a:br>
            <a:r>
              <a:rPr lang="en-US" sz="1200" b="0" i="0" kern="1200" dirty="0">
                <a:solidFill>
                  <a:schemeClr val="tx1"/>
                </a:solidFill>
                <a:effectLst/>
                <a:latin typeface="+mn-lt"/>
                <a:ea typeface="+mn-ea"/>
                <a:cs typeface="+mn-cs"/>
              </a:rPr>
              <a:t>If you want a C++ class member function to act as the task, you need to wrap it with a wrapper that looks something like:</a:t>
            </a:r>
            <a:br>
              <a:rPr lang="en-US" sz="1200" b="0" i="0" kern="1200" dirty="0">
                <a:solidFill>
                  <a:schemeClr val="tx1"/>
                </a:solidFill>
                <a:effectLst/>
                <a:latin typeface="+mn-lt"/>
                <a:ea typeface="+mn-ea"/>
                <a:cs typeface="+mn-cs"/>
              </a:rPr>
            </a:br>
            <a:r>
              <a:rPr lang="en-US" dirty="0">
                <a:latin typeface="Courier" pitchFamily="2" charset="0"/>
              </a:rPr>
              <a:t>void </a:t>
            </a:r>
            <a:r>
              <a:rPr lang="en-US" dirty="0" err="1">
                <a:latin typeface="Courier" pitchFamily="2" charset="0"/>
              </a:rPr>
              <a:t>taskfun</a:t>
            </a:r>
            <a:r>
              <a:rPr lang="en-US" dirty="0">
                <a:latin typeface="Courier" pitchFamily="2" charset="0"/>
              </a:rPr>
              <a:t>(void* </a:t>
            </a:r>
            <a:r>
              <a:rPr lang="en-US" dirty="0" err="1">
                <a:latin typeface="Courier" pitchFamily="2" charset="0"/>
              </a:rPr>
              <a:t>parm</a:t>
            </a:r>
            <a:r>
              <a:rPr lang="en-US" dirty="0">
                <a:latin typeface="Courier" pitchFamily="2" charset="0"/>
              </a:rPr>
              <a:t>) {</a:t>
            </a:r>
            <a:br>
              <a:rPr lang="en-US" dirty="0">
                <a:latin typeface="Courier" pitchFamily="2" charset="0"/>
              </a:rPr>
            </a:br>
            <a:r>
              <a:rPr lang="en-US" dirty="0">
                <a:latin typeface="Courier" pitchFamily="2" charset="0"/>
              </a:rPr>
              <a:t>  </a:t>
            </a:r>
            <a:r>
              <a:rPr lang="en-US" dirty="0" err="1">
                <a:latin typeface="Courier" pitchFamily="2" charset="0"/>
              </a:rPr>
              <a:t>static_cast</a:t>
            </a:r>
            <a:r>
              <a:rPr lang="en-US" dirty="0">
                <a:latin typeface="Courier" pitchFamily="2" charset="0"/>
              </a:rPr>
              <a:t>&lt;</a:t>
            </a:r>
            <a:r>
              <a:rPr lang="en-US" dirty="0" err="1">
                <a:latin typeface="Courier" pitchFamily="2" charset="0"/>
              </a:rPr>
              <a:t>classname</a:t>
            </a:r>
            <a:r>
              <a:rPr lang="en-US" dirty="0">
                <a:latin typeface="Courier" pitchFamily="2" charset="0"/>
              </a:rPr>
              <a:t> *&gt;(</a:t>
            </a:r>
            <a:r>
              <a:rPr lang="en-US" dirty="0" err="1">
                <a:latin typeface="Courier" pitchFamily="2" charset="0"/>
              </a:rPr>
              <a:t>parm</a:t>
            </a:r>
            <a:r>
              <a:rPr lang="en-US" dirty="0">
                <a:latin typeface="Courier" pitchFamily="2" charset="0"/>
              </a:rPr>
              <a:t>)-&gt;</a:t>
            </a:r>
            <a:r>
              <a:rPr lang="en-US" dirty="0" err="1">
                <a:latin typeface="Courier" pitchFamily="2" charset="0"/>
              </a:rPr>
              <a:t>memberfun</a:t>
            </a:r>
            <a:r>
              <a:rPr lang="en-US" dirty="0">
                <a:latin typeface="Courier" pitchFamily="2" charset="0"/>
              </a:rPr>
              <a:t>()</a:t>
            </a:r>
            <a:br>
              <a:rPr lang="en-US" dirty="0">
                <a:latin typeface="Courier" pitchFamily="2" charset="0"/>
              </a:rPr>
            </a:br>
            <a:r>
              <a:rPr lang="en-US" dirty="0">
                <a:latin typeface="Courier" pitchFamily="2" charset="0"/>
              </a:rPr>
              <a:t>}</a:t>
            </a:r>
          </a:p>
          <a:p>
            <a:pPr marL="171450" indent="-171450">
              <a:buFont typeface="Arial" panose="020B0604020202020204" pitchFamily="34" charset="0"/>
              <a:buChar char="•"/>
            </a:pPr>
            <a:endParaRPr lang="en-US" baseline="0" dirty="0">
              <a:latin typeface="Courier" pitchFamily="2" charset="0"/>
            </a:endParaRPr>
          </a:p>
        </p:txBody>
      </p:sp>
      <p:sp>
        <p:nvSpPr>
          <p:cNvPr id="4" name="Slide Number Placeholder 3"/>
          <p:cNvSpPr>
            <a:spLocks noGrp="1"/>
          </p:cNvSpPr>
          <p:nvPr>
            <p:ph type="sldNum" sz="quarter" idx="10"/>
          </p:nvPr>
        </p:nvSpPr>
        <p:spPr/>
        <p:txBody>
          <a:bodyPr/>
          <a:lstStyle/>
          <a:p>
            <a:fld id="{5D8E1DE7-D1F6-4904-B540-85F14A16F10E}" type="slidenum">
              <a:rPr lang="en-GB" smtClean="0"/>
              <a:t>37</a:t>
            </a:fld>
            <a:endParaRPr lang="en-GB"/>
          </a:p>
        </p:txBody>
      </p:sp>
    </p:spTree>
    <p:extLst>
      <p:ext uri="{BB962C8B-B14F-4D97-AF65-F5344CB8AC3E}">
        <p14:creationId xmlns:p14="http://schemas.microsoft.com/office/powerpoint/2010/main" val="172796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Note that memory pools and message queues are thread safe.</a:t>
            </a:r>
          </a:p>
        </p:txBody>
      </p:sp>
      <p:sp>
        <p:nvSpPr>
          <p:cNvPr id="4" name="Slide Number Placeholder 3"/>
          <p:cNvSpPr>
            <a:spLocks noGrp="1"/>
          </p:cNvSpPr>
          <p:nvPr>
            <p:ph type="sldNum" sz="quarter" idx="10"/>
          </p:nvPr>
        </p:nvSpPr>
        <p:spPr/>
        <p:txBody>
          <a:bodyPr/>
          <a:lstStyle/>
          <a:p>
            <a:fld id="{5D8E1DE7-D1F6-4904-B540-85F14A16F10E}" type="slidenum">
              <a:rPr lang="en-GB" smtClean="0"/>
              <a:t>38</a:t>
            </a:fld>
            <a:endParaRPr lang="en-GB"/>
          </a:p>
        </p:txBody>
      </p:sp>
    </p:spTree>
    <p:extLst>
      <p:ext uri="{BB962C8B-B14F-4D97-AF65-F5344CB8AC3E}">
        <p14:creationId xmlns:p14="http://schemas.microsoft.com/office/powerpoint/2010/main" val="293083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2237812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When running </a:t>
            </a:r>
            <a:r>
              <a:rPr lang="en-US" baseline="0" dirty="0" err="1"/>
              <a:t>FreeRTOS</a:t>
            </a:r>
            <a:r>
              <a:rPr lang="en-US" baseline="0" dirty="0"/>
              <a:t> on a board like the NUCLEO-F303RE one has to be aware of the memory layout and usage.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a:t>
            </a:r>
            <a:r>
              <a:rPr lang="en-US" sz="1200" b="0" kern="1200" dirty="0" err="1">
                <a:solidFill>
                  <a:schemeClr val="tx1"/>
                </a:solidFill>
                <a:effectLst/>
                <a:latin typeface="+mn-lt"/>
                <a:ea typeface="+mn-ea"/>
                <a:cs typeface="+mn-cs"/>
              </a:rPr>
              <a:t>configTOTAL_HEAP_SIZE</a:t>
            </a:r>
            <a:r>
              <a:rPr lang="en-US" sz="1200" b="0" kern="1200" baseline="0" dirty="0">
                <a:solidFill>
                  <a:schemeClr val="tx1"/>
                </a:solidFill>
                <a:effectLst/>
                <a:latin typeface="+mn-lt"/>
                <a:ea typeface="+mn-ea"/>
                <a:cs typeface="+mn-cs"/>
              </a:rPr>
              <a:t> is the heap on which memory can be allocated dynamically. It is used for allocate memory for the tasks (threads) created, including the stack!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In case many tasks have to be created it might be needed to increase </a:t>
            </a:r>
            <a:r>
              <a:rPr lang="en-US" sz="1200" b="1" kern="1200" dirty="0" err="1">
                <a:solidFill>
                  <a:schemeClr val="tx1"/>
                </a:solidFill>
                <a:effectLst/>
                <a:latin typeface="+mn-lt"/>
                <a:ea typeface="+mn-ea"/>
                <a:cs typeface="+mn-cs"/>
              </a:rPr>
              <a:t>configTOTAL_HEAP_SIZE</a:t>
            </a:r>
            <a:r>
              <a:rPr lang="en-US" sz="1200" b="1"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In case a task uses much memory it might be needed to increase its </a:t>
            </a:r>
            <a:r>
              <a:rPr lang="en-US" sz="1200" b="1" kern="1200" dirty="0" err="1">
                <a:solidFill>
                  <a:schemeClr val="tx1"/>
                </a:solidFill>
                <a:effectLst/>
                <a:latin typeface="+mn-lt"/>
                <a:ea typeface="+mn-ea"/>
                <a:cs typeface="+mn-cs"/>
              </a:rPr>
              <a:t>stack_mem</a:t>
            </a:r>
            <a:r>
              <a:rPr lang="en-US" sz="1200" b="1" kern="1200" baseline="0" dirty="0">
                <a:solidFill>
                  <a:schemeClr val="tx1"/>
                </a:solidFill>
                <a:effectLst/>
                <a:latin typeface="+mn-lt"/>
                <a:ea typeface="+mn-ea"/>
                <a:cs typeface="+mn-cs"/>
              </a:rPr>
              <a:t> attribute in </a:t>
            </a:r>
            <a:r>
              <a:rPr lang="en-US" sz="1200" b="1" kern="1200" dirty="0" err="1">
                <a:solidFill>
                  <a:schemeClr val="tx1"/>
                </a:solidFill>
                <a:effectLst/>
                <a:latin typeface="+mn-lt"/>
                <a:ea typeface="+mn-ea"/>
                <a:cs typeface="+mn-cs"/>
              </a:rPr>
              <a:t>const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osThreadAttr_t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defaultTask_attributes</a:t>
            </a:r>
            <a:r>
              <a:rPr lang="en-US" sz="1200" b="1"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One can use </a:t>
            </a:r>
            <a:r>
              <a:rPr lang="en-US" sz="1200" b="0" kern="1200" dirty="0" err="1">
                <a:solidFill>
                  <a:schemeClr val="tx1"/>
                </a:solidFill>
                <a:effectLst/>
                <a:latin typeface="+mn-lt"/>
                <a:ea typeface="+mn-ea"/>
                <a:cs typeface="+mn-cs"/>
              </a:rPr>
              <a:t>xPortGetFreeHeapSize</a:t>
            </a:r>
            <a:r>
              <a:rPr lang="en-US" sz="1200" b="0" kern="1200" baseline="0" dirty="0">
                <a:solidFill>
                  <a:schemeClr val="tx1"/>
                </a:solidFill>
                <a:effectLst/>
                <a:latin typeface="+mn-lt"/>
                <a:ea typeface="+mn-ea"/>
                <a:cs typeface="+mn-cs"/>
              </a:rPr>
              <a:t>() to get the free </a:t>
            </a:r>
            <a:r>
              <a:rPr lang="en-US" sz="1200" b="0" kern="1200" baseline="0" dirty="0" err="1">
                <a:solidFill>
                  <a:schemeClr val="tx1"/>
                </a:solidFill>
                <a:effectLst/>
                <a:latin typeface="+mn-lt"/>
                <a:ea typeface="+mn-ea"/>
                <a:cs typeface="+mn-cs"/>
              </a:rPr>
              <a:t>heapsize</a:t>
            </a:r>
            <a:r>
              <a:rPr lang="en-US" sz="1200" b="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Important note:</a:t>
            </a:r>
            <a:r>
              <a:rPr lang="en-US" sz="1200" b="0" kern="1200" baseline="0" dirty="0">
                <a:solidFill>
                  <a:schemeClr val="tx1"/>
                </a:solidFill>
                <a:effectLst/>
                <a:latin typeface="+mn-lt"/>
                <a:ea typeface="+mn-ea"/>
                <a:cs typeface="+mn-cs"/>
              </a:rPr>
              <a:t> In </a:t>
            </a:r>
            <a:r>
              <a:rPr lang="en-US" sz="1200" b="0" kern="1200" baseline="0" dirty="0" err="1">
                <a:solidFill>
                  <a:schemeClr val="tx1"/>
                </a:solidFill>
                <a:effectLst/>
                <a:latin typeface="+mn-lt"/>
                <a:ea typeface="+mn-ea"/>
                <a:cs typeface="+mn-cs"/>
              </a:rPr>
              <a:t>FreeRTOSConfig.h</a:t>
            </a:r>
            <a:r>
              <a:rPr lang="en-US" sz="1200" b="0" kern="1200" baseline="0" dirty="0">
                <a:solidFill>
                  <a:schemeClr val="tx1"/>
                </a:solidFill>
                <a:effectLst/>
                <a:latin typeface="+mn-lt"/>
                <a:ea typeface="+mn-ea"/>
                <a:cs typeface="+mn-cs"/>
              </a:rPr>
              <a:t> the </a:t>
            </a:r>
            <a:r>
              <a:rPr lang="en-US" sz="1200" b="0" kern="1200" dirty="0" err="1">
                <a:solidFill>
                  <a:schemeClr val="tx1"/>
                </a:solidFill>
                <a:effectLst/>
                <a:latin typeface="+mn-lt"/>
                <a:ea typeface="+mn-ea"/>
                <a:cs typeface="+mn-cs"/>
              </a:rPr>
              <a:t>configMINIMAL_STACK_SIZE</a:t>
            </a:r>
            <a:r>
              <a:rPr lang="en-US" sz="1200" b="0" kern="1200" baseline="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configTOTAL_HEAP_SIZE</a:t>
            </a:r>
            <a:r>
              <a:rPr lang="en-US" sz="1200" b="0" kern="1200" baseline="0" dirty="0">
                <a:solidFill>
                  <a:schemeClr val="tx1"/>
                </a:solidFill>
                <a:effectLst/>
                <a:latin typeface="+mn-lt"/>
                <a:ea typeface="+mn-ea"/>
                <a:cs typeface="+mn-cs"/>
              </a:rPr>
              <a:t> </a:t>
            </a:r>
            <a:r>
              <a:rPr lang="en-US" baseline="0" dirty="0"/>
              <a:t>are defined. The </a:t>
            </a:r>
            <a:r>
              <a:rPr lang="en-US" sz="1200" b="0" kern="1200" dirty="0" err="1">
                <a:solidFill>
                  <a:schemeClr val="tx1"/>
                </a:solidFill>
                <a:effectLst/>
                <a:latin typeface="+mn-lt"/>
                <a:ea typeface="+mn-ea"/>
                <a:cs typeface="+mn-cs"/>
              </a:rPr>
              <a:t>configMINIMAL_STACK_SIZE</a:t>
            </a:r>
            <a:r>
              <a:rPr lang="en-US" sz="1200" b="0" kern="1200" baseline="0" dirty="0">
                <a:solidFill>
                  <a:schemeClr val="tx1"/>
                </a:solidFill>
                <a:effectLst/>
                <a:latin typeface="+mn-lt"/>
                <a:ea typeface="+mn-ea"/>
                <a:cs typeface="+mn-cs"/>
              </a:rPr>
              <a:t>  is in words (1 word = 4 bytes) while the </a:t>
            </a:r>
            <a:r>
              <a:rPr lang="en-US" sz="1200" b="0" kern="1200" dirty="0" err="1">
                <a:solidFill>
                  <a:schemeClr val="tx1"/>
                </a:solidFill>
                <a:effectLst/>
                <a:latin typeface="+mn-lt"/>
                <a:ea typeface="+mn-ea"/>
                <a:cs typeface="+mn-cs"/>
              </a:rPr>
              <a:t>configTOTAL_HEAP_SIZE</a:t>
            </a:r>
            <a:r>
              <a:rPr lang="en-US" sz="1200" b="0" kern="1200" baseline="0" dirty="0">
                <a:solidFill>
                  <a:schemeClr val="tx1"/>
                </a:solidFill>
                <a:effectLst/>
                <a:latin typeface="+mn-lt"/>
                <a:ea typeface="+mn-ea"/>
                <a:cs typeface="+mn-cs"/>
              </a:rPr>
              <a:t> is in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this case for each new task 624 bytes are allocated from the heap for the stack (512 bytes) and the Task Control Block (TCB) (112 bytes).</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24</a:t>
            </a:fld>
            <a:endParaRPr lang="en-GB"/>
          </a:p>
        </p:txBody>
      </p:sp>
    </p:spTree>
    <p:extLst>
      <p:ext uri="{BB962C8B-B14F-4D97-AF65-F5344CB8AC3E}">
        <p14:creationId xmlns:p14="http://schemas.microsoft.com/office/powerpoint/2010/main" val="141423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Discuss the different task states as described at </a:t>
            </a:r>
            <a:r>
              <a:rPr lang="en-US" dirty="0">
                <a:hlinkClick r:id="rId3"/>
              </a:rPr>
              <a:t>https://www.freertos.org/RTOS-task-states.html</a:t>
            </a:r>
            <a:r>
              <a:rPr lang="en-US" dirty="0"/>
              <a:t>.</a:t>
            </a:r>
          </a:p>
        </p:txBody>
      </p:sp>
      <p:sp>
        <p:nvSpPr>
          <p:cNvPr id="4" name="Slide Number Placeholder 3"/>
          <p:cNvSpPr>
            <a:spLocks noGrp="1"/>
          </p:cNvSpPr>
          <p:nvPr>
            <p:ph type="sldNum" sz="quarter" idx="10"/>
          </p:nvPr>
        </p:nvSpPr>
        <p:spPr/>
        <p:txBody>
          <a:bodyPr/>
          <a:lstStyle/>
          <a:p>
            <a:fld id="{5D8E1DE7-D1F6-4904-B540-85F14A16F10E}" type="slidenum">
              <a:rPr lang="en-GB" smtClean="0"/>
              <a:t>25</a:t>
            </a:fld>
            <a:endParaRPr lang="en-GB"/>
          </a:p>
        </p:txBody>
      </p:sp>
    </p:spTree>
    <p:extLst>
      <p:ext uri="{BB962C8B-B14F-4D97-AF65-F5344CB8AC3E}">
        <p14:creationId xmlns:p14="http://schemas.microsoft.com/office/powerpoint/2010/main" val="146755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Discuss the picture as described in </a:t>
            </a:r>
            <a:r>
              <a:rPr lang="en-US" sz="1200" dirty="0">
                <a:hlinkClick r:id="rId3"/>
              </a:rPr>
              <a:t>https://freertos.org/Documentation/161204_Mastering_the_FreeRTOS_Real_Time_Kernel-A_Hands-On_Tutorial_Guide.pdf</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26</a:t>
            </a:fld>
            <a:endParaRPr lang="en-GB"/>
          </a:p>
        </p:txBody>
      </p:sp>
    </p:spTree>
    <p:extLst>
      <p:ext uri="{BB962C8B-B14F-4D97-AF65-F5344CB8AC3E}">
        <p14:creationId xmlns:p14="http://schemas.microsoft.com/office/powerpoint/2010/main" val="3092227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Discuss the picture as described in </a:t>
            </a:r>
            <a:r>
              <a:rPr lang="en-US" dirty="0">
                <a:hlinkClick r:id="rId3"/>
              </a:rPr>
              <a:t>https://www.keil.com/pack/doc/CMSIS/RTOS2/html/theory_of_operation.html</a:t>
            </a:r>
            <a:r>
              <a:rPr lang="en-US" dirty="0"/>
              <a:t>:</a:t>
            </a:r>
          </a:p>
          <a:p>
            <a:r>
              <a:rPr lang="en-US" baseline="0" dirty="0"/>
              <a:t>The scheduler combines priority and round-robin based context switches. The example depicted in the image above contains four threads (1, 2, 3, and 4). Threads 1 and 2 share the same priority, thread 3 has a higher one and thread 4 the highest (</a:t>
            </a:r>
            <a:r>
              <a:rPr lang="en-US" baseline="0" dirty="0" err="1"/>
              <a:t>osThreadAttr_t</a:t>
            </a:r>
            <a:r>
              <a:rPr lang="en-US" baseline="0" dirty="0"/>
              <a:t>::priority). As long as threads 3 and 4 are blocked the scheduler switches between thread 1 and 2 on a time-slice basis (round-robin).</a:t>
            </a:r>
          </a:p>
          <a:p>
            <a:r>
              <a:rPr lang="en-US" baseline="0" dirty="0"/>
              <a:t>Some CMSIS-RTOS2 functions can be called from interrupt context, like functions handling semaphores, message queues and memory allocation. This is only allowed when the timeout is set to 0. However, some additional settings might have to be done in </a:t>
            </a:r>
            <a:r>
              <a:rPr lang="en-US" baseline="0" dirty="0" err="1"/>
              <a:t>FreeRTOSConfig.h</a:t>
            </a:r>
            <a:r>
              <a:rPr lang="en-US" baseline="0" dirty="0"/>
              <a:t> to make it work. Functions handling mutexes cannot be called from interrupt context.</a:t>
            </a:r>
          </a:p>
          <a:p>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30</a:t>
            </a:fld>
            <a:endParaRPr lang="en-GB"/>
          </a:p>
        </p:txBody>
      </p:sp>
    </p:spTree>
    <p:extLst>
      <p:ext uri="{BB962C8B-B14F-4D97-AF65-F5344CB8AC3E}">
        <p14:creationId xmlns:p14="http://schemas.microsoft.com/office/powerpoint/2010/main" val="68879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87DE6118-2437-4B30-8E3C-4D2BE6020583}" type="datetimeFigureOut">
              <a:rPr lang="en-US" dirty="0"/>
              <a:pPr/>
              <a:t>10/12/2020</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86CB4B4D-7CA3-9044-876B-883B54F8677D}" type="slidenum">
              <a:rPr lang="en-NL" smtClean="0"/>
              <a:t>‹#›</a:t>
            </a:fld>
            <a:endParaRPr lang="en-NL"/>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435156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7392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965857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en object">
    <p:spTree>
      <p:nvGrpSpPr>
        <p:cNvPr id="1" name=""/>
        <p:cNvGrpSpPr/>
        <p:nvPr/>
      </p:nvGrpSpPr>
      <p:grpSpPr>
        <a:xfrm>
          <a:off x="0" y="0"/>
          <a:ext cx="0" cy="0"/>
          <a:chOff x="0" y="0"/>
          <a:chExt cx="0" cy="0"/>
        </a:xfrm>
      </p:grpSpPr>
      <p:sp>
        <p:nvSpPr>
          <p:cNvPr id="12" name="Titeltekst"/>
          <p:cNvSpPr txBox="1">
            <a:spLocks noGrp="1"/>
          </p:cNvSpPr>
          <p:nvPr>
            <p:ph type="title"/>
          </p:nvPr>
        </p:nvSpPr>
        <p:spPr>
          <a:prstGeom prst="rect">
            <a:avLst/>
          </a:prstGeom>
        </p:spPr>
        <p:txBody>
          <a:bodyPr/>
          <a:lstStyle/>
          <a:p>
            <a:r>
              <a:t>Titeltekst</a:t>
            </a:r>
          </a:p>
        </p:txBody>
      </p:sp>
      <p:sp>
        <p:nvSpPr>
          <p:cNvPr id="13"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4"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981146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164432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7DE6118-2437-4B30-8E3C-4D2BE6020583}" type="datetimeFigureOut">
              <a:rPr lang="en-US" dirty="0"/>
              <a:pPr/>
              <a:t>10/12/2020</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86CB4B4D-7CA3-9044-876B-883B54F8677D}" type="slidenum">
              <a:rPr lang="en-NL" smtClean="0"/>
              <a:t>‹#›</a:t>
            </a:fld>
            <a:endParaRPr lang="en-NL"/>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887482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01504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48651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58148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144980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10/12/2020</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86CB4B4D-7CA3-9044-876B-883B54F8677D}" type="slidenum">
              <a:rPr lang="en-NL" smtClean="0"/>
              <a:t>‹#›</a:t>
            </a:fld>
            <a:endParaRPr lang="en-NL"/>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71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10/12/2020</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86CB4B4D-7CA3-9044-876B-883B54F8677D}" type="slidenum">
              <a:rPr lang="en-NL" smtClean="0"/>
              <a:t>‹#›</a:t>
            </a:fld>
            <a:endParaRPr lang="en-NL"/>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2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dirty="0"/>
              <a:pPr/>
              <a:t>10/12/2020</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86CB4B4D-7CA3-9044-876B-883B54F8677D}" type="slidenum">
              <a:rPr lang="en-NL" smtClean="0"/>
              <a:t>‹#›</a:t>
            </a:fld>
            <a:endParaRPr lang="en-NL"/>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6842599"/>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9" r:id="rId12"/>
  </p:sldLayoutIdLst>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rm.com/why-arm/technologies/cmsis"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reertos.org/Documentation/161204_Mastering_the_FreeRTOS_Real_Time_Kernel-A_Hands-On_Tutorial_Guide.pdf"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hyperlink" Target="https://www.freertos.org/RTOS-task-states.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freertos.org/Documentation/161204_Mastering_the_FreeRTOS_Real_Time_Kernel-A_Hands-On_Tutorial_Guide.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keil.com/pack/doc/CMSIS/RTOS2/html/theory_of_operation.html"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hyperlink" Target="https://freertos.org/Documentation/161204_Mastering_the_FreeRTOS_Real_Time_Kernel-A_Hands-On_Tutorial_Guide.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arm-software.github.io/CMSIS_5/RTOS2/html/rtos_api2.html#rtos_api2_functions"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eumKLXNlM0U"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omparison_of_real-time_operating_syste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blog.atollic.com/interview-with-richard-barry-the-founder-of-freert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freertos.org/FAQMem.html"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2"/>
            <a:ext cx="9143999"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6"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03463" y="469990"/>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88" name="Rectangle 87">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474" y="757698"/>
            <a:ext cx="8336526" cy="4385801"/>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2893F8B-B3C9-4F19-AB02-07402F124592}"/>
              </a:ext>
            </a:extLst>
          </p:cNvPr>
          <p:cNvSpPr>
            <a:spLocks noGrp="1"/>
          </p:cNvSpPr>
          <p:nvPr>
            <p:ph type="ctrTitle"/>
          </p:nvPr>
        </p:nvSpPr>
        <p:spPr>
          <a:xfrm>
            <a:off x="1290074" y="1240298"/>
            <a:ext cx="6082938" cy="2951929"/>
          </a:xfrm>
        </p:spPr>
        <p:txBody>
          <a:bodyPr anchor="t">
            <a:normAutofit/>
          </a:bodyPr>
          <a:lstStyle/>
          <a:p>
            <a:pPr algn="l"/>
            <a:r>
              <a:rPr lang="en-US" sz="6100" dirty="0"/>
              <a:t>Communication in embedded systems</a:t>
            </a:r>
            <a:endParaRPr lang="en-NL" sz="6100" dirty="0"/>
          </a:p>
        </p:txBody>
      </p:sp>
      <p:sp>
        <p:nvSpPr>
          <p:cNvPr id="5" name="Subtitle 4">
            <a:extLst>
              <a:ext uri="{FF2B5EF4-FFF2-40B4-BE49-F238E27FC236}">
                <a16:creationId xmlns:a16="http://schemas.microsoft.com/office/drawing/2014/main" id="{DBE9E0EA-F6D3-465B-99B4-C3F90C8FE07C}"/>
              </a:ext>
            </a:extLst>
          </p:cNvPr>
          <p:cNvSpPr>
            <a:spLocks noGrp="1"/>
          </p:cNvSpPr>
          <p:nvPr>
            <p:ph type="subTitle" idx="1"/>
          </p:nvPr>
        </p:nvSpPr>
        <p:spPr>
          <a:xfrm>
            <a:off x="1290074" y="4192228"/>
            <a:ext cx="7342522" cy="481109"/>
          </a:xfrm>
        </p:spPr>
        <p:txBody>
          <a:bodyPr>
            <a:noAutofit/>
          </a:bodyPr>
          <a:lstStyle/>
          <a:p>
            <a:pPr algn="l">
              <a:spcAft>
                <a:spcPts val="600"/>
              </a:spcAft>
            </a:pPr>
            <a:r>
              <a:rPr lang="en-US" sz="1500" dirty="0"/>
              <a:t>Week 6</a:t>
            </a:r>
          </a:p>
          <a:p>
            <a:pPr algn="l">
              <a:spcAft>
                <a:spcPts val="600"/>
              </a:spcAft>
            </a:pPr>
            <a:r>
              <a:rPr lang="en-US" sz="1500" dirty="0" err="1"/>
              <a:t>FreeRTOS</a:t>
            </a:r>
            <a:endParaRPr lang="en-NL" sz="1500" dirty="0"/>
          </a:p>
        </p:txBody>
      </p:sp>
      <p:sp>
        <p:nvSpPr>
          <p:cNvPr id="79" name="Dianummer"/>
          <p:cNvSpPr txBox="1">
            <a:spLocks noGrp="1"/>
          </p:cNvSpPr>
          <p:nvPr>
            <p:ph type="sldNum" sz="quarter" idx="12"/>
          </p:nvPr>
        </p:nvSpPr>
        <p:spPr>
          <a:xfrm>
            <a:off x="7373012" y="4840039"/>
            <a:ext cx="1197219" cy="303461"/>
          </a:xfrm>
        </p:spPr>
        <p:txBody>
          <a:bodyPr>
            <a:normAutofit/>
          </a:bodyPr>
          <a:lstStyle/>
          <a:p>
            <a:pPr>
              <a:spcAft>
                <a:spcPts val="600"/>
              </a:spcAft>
            </a:pPr>
            <a:fld id="{86CB4B4D-7CA3-9044-876B-883B54F8677D}" type="slidenum">
              <a:rPr lang="en-NL"/>
              <a:pPr>
                <a:spcAft>
                  <a:spcPts val="600"/>
                </a:spcAft>
              </a:pPr>
              <a:t>1</a:t>
            </a:fld>
            <a:endParaRPr lang="en-NL"/>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0D87-42B1-48A0-B319-9F3FDF75FD16}"/>
              </a:ext>
            </a:extLst>
          </p:cNvPr>
          <p:cNvSpPr>
            <a:spLocks noGrp="1"/>
          </p:cNvSpPr>
          <p:nvPr>
            <p:ph type="title"/>
          </p:nvPr>
        </p:nvSpPr>
        <p:spPr/>
        <p:txBody>
          <a:bodyPr/>
          <a:lstStyle/>
          <a:p>
            <a:r>
              <a:rPr lang="en-US" dirty="0"/>
              <a:t>CMSIS</a:t>
            </a:r>
            <a:br>
              <a:rPr lang="en-US" dirty="0"/>
            </a:br>
            <a:endParaRPr lang="en-NL" dirty="0"/>
          </a:p>
        </p:txBody>
      </p:sp>
      <p:sp>
        <p:nvSpPr>
          <p:cNvPr id="3" name="Text Placeholder 2">
            <a:extLst>
              <a:ext uri="{FF2B5EF4-FFF2-40B4-BE49-F238E27FC236}">
                <a16:creationId xmlns:a16="http://schemas.microsoft.com/office/drawing/2014/main" id="{D97AF4CB-1497-42A0-BA77-2B86D0865F28}"/>
              </a:ext>
            </a:extLst>
          </p:cNvPr>
          <p:cNvSpPr>
            <a:spLocks noGrp="1"/>
          </p:cNvSpPr>
          <p:nvPr>
            <p:ph type="body" idx="1"/>
          </p:nvPr>
        </p:nvSpPr>
        <p:spPr>
          <a:xfrm>
            <a:off x="1028700" y="1714500"/>
            <a:ext cx="7368540" cy="2686050"/>
          </a:xfrm>
        </p:spPr>
        <p:txBody>
          <a:bodyPr>
            <a:normAutofit/>
          </a:bodyPr>
          <a:lstStyle/>
          <a:p>
            <a:r>
              <a:rPr lang="it-IT" dirty="0"/>
              <a:t>Cortex Microcontroller Software Interface Standard</a:t>
            </a:r>
          </a:p>
          <a:p>
            <a:pPr lvl="1"/>
            <a:r>
              <a:rPr lang="it-IT" dirty="0"/>
              <a:t>Cortex-M is a 32-bit RISC ARM architecture, licensed by ARM Holding</a:t>
            </a:r>
          </a:p>
          <a:p>
            <a:r>
              <a:rPr lang="en-US" dirty="0"/>
              <a:t>Developed by consortium of silicon and tool vendors along with ARM Holding in 2008</a:t>
            </a:r>
          </a:p>
          <a:p>
            <a:pPr lvl="1"/>
            <a:r>
              <a:rPr lang="en-US" dirty="0"/>
              <a:t>Including ST Microelectronics, manufacturer of the </a:t>
            </a:r>
            <a:r>
              <a:rPr lang="en-US" dirty="0" err="1"/>
              <a:t>Nucleo</a:t>
            </a:r>
            <a:r>
              <a:rPr lang="en-US" dirty="0"/>
              <a:t> boards</a:t>
            </a:r>
          </a:p>
          <a:p>
            <a:r>
              <a:rPr lang="en-US" dirty="0"/>
              <a:t>Standardizes the way in which developers access Cortex-M core and registers</a:t>
            </a:r>
          </a:p>
          <a:p>
            <a:r>
              <a:rPr lang="en-US" dirty="0"/>
              <a:t>Provides developers with common interface, no matter what silicon vendor is used</a:t>
            </a:r>
          </a:p>
          <a:p>
            <a:r>
              <a:rPr lang="en-US" dirty="0"/>
              <a:t>Can be used to access </a:t>
            </a:r>
            <a:r>
              <a:rPr lang="en-US" dirty="0" err="1"/>
              <a:t>FreeRTOS</a:t>
            </a:r>
            <a:r>
              <a:rPr lang="en-US" dirty="0"/>
              <a:t> in a standardized way</a:t>
            </a:r>
          </a:p>
          <a:p>
            <a:r>
              <a:rPr lang="en-US" dirty="0"/>
              <a:t>See: </a:t>
            </a:r>
            <a:r>
              <a:rPr lang="en-US" dirty="0">
                <a:hlinkClick r:id="rId2"/>
              </a:rPr>
              <a:t>https://www.arm.com/why-arm/technologies/cmsis</a:t>
            </a:r>
            <a:r>
              <a:rPr lang="en-US" dirty="0"/>
              <a:t> </a:t>
            </a:r>
            <a:endParaRPr lang="en-NL" dirty="0"/>
          </a:p>
        </p:txBody>
      </p:sp>
    </p:spTree>
    <p:extLst>
      <p:ext uri="{BB962C8B-B14F-4D97-AF65-F5344CB8AC3E}">
        <p14:creationId xmlns:p14="http://schemas.microsoft.com/office/powerpoint/2010/main" val="19138067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EBF9-F9A0-4DF8-9D94-0E1B48C7EB60}"/>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F65FCFC1-C16F-4C8C-9F1D-388FC80AF1E9}"/>
              </a:ext>
            </a:extLst>
          </p:cNvPr>
          <p:cNvSpPr>
            <a:spLocks noGrp="1"/>
          </p:cNvSpPr>
          <p:nvPr>
            <p:ph type="body" idx="1"/>
          </p:nvPr>
        </p:nvSpPr>
        <p:spPr/>
        <p:txBody>
          <a:bodyPr/>
          <a:lstStyle/>
          <a:p>
            <a:endParaRPr lang="en-NL"/>
          </a:p>
        </p:txBody>
      </p:sp>
      <p:pic>
        <p:nvPicPr>
          <p:cNvPr id="5" name="Picture 4" descr="A screenshot of a cell phone&#10;&#10;Description automatically generated">
            <a:extLst>
              <a:ext uri="{FF2B5EF4-FFF2-40B4-BE49-F238E27FC236}">
                <a16:creationId xmlns:a16="http://schemas.microsoft.com/office/drawing/2014/main" id="{5B056CF3-6F04-4E05-833E-FF298B5DA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73" y="0"/>
            <a:ext cx="7305054" cy="5143500"/>
          </a:xfrm>
          <a:prstGeom prst="rect">
            <a:avLst/>
          </a:prstGeom>
        </p:spPr>
      </p:pic>
    </p:spTree>
    <p:extLst>
      <p:ext uri="{BB962C8B-B14F-4D97-AF65-F5344CB8AC3E}">
        <p14:creationId xmlns:p14="http://schemas.microsoft.com/office/powerpoint/2010/main" val="25418087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96A9-96FC-4198-A1AA-B184E9A865AE}"/>
              </a:ext>
            </a:extLst>
          </p:cNvPr>
          <p:cNvSpPr>
            <a:spLocks noGrp="1"/>
          </p:cNvSpPr>
          <p:nvPr>
            <p:ph type="title"/>
          </p:nvPr>
        </p:nvSpPr>
        <p:spPr/>
        <p:txBody>
          <a:bodyPr/>
          <a:lstStyle/>
          <a:p>
            <a:r>
              <a:rPr lang="en-US" dirty="0"/>
              <a:t>CMSIS overview</a:t>
            </a:r>
            <a:endParaRPr lang="en-NL" dirty="0"/>
          </a:p>
        </p:txBody>
      </p:sp>
      <p:sp>
        <p:nvSpPr>
          <p:cNvPr id="3" name="Text Placeholder 2">
            <a:extLst>
              <a:ext uri="{FF2B5EF4-FFF2-40B4-BE49-F238E27FC236}">
                <a16:creationId xmlns:a16="http://schemas.microsoft.com/office/drawing/2014/main" id="{793AC663-43F7-4B74-A08C-3C8322BA740F}"/>
              </a:ext>
            </a:extLst>
          </p:cNvPr>
          <p:cNvSpPr>
            <a:spLocks noGrp="1"/>
          </p:cNvSpPr>
          <p:nvPr>
            <p:ph type="body" idx="1"/>
          </p:nvPr>
        </p:nvSpPr>
        <p:spPr/>
        <p:txBody>
          <a:bodyPr/>
          <a:lstStyle/>
          <a:p>
            <a:r>
              <a:rPr lang="en-US" dirty="0"/>
              <a:t>CMSIS-RTOS provides access to the actual RTOS</a:t>
            </a:r>
          </a:p>
        </p:txBody>
      </p:sp>
      <p:pic>
        <p:nvPicPr>
          <p:cNvPr id="5" name="Picture 4">
            <a:extLst>
              <a:ext uri="{FF2B5EF4-FFF2-40B4-BE49-F238E27FC236}">
                <a16:creationId xmlns:a16="http://schemas.microsoft.com/office/drawing/2014/main" id="{8D23FF1D-389E-4E92-A34A-DCD6A2DD63B0}"/>
              </a:ext>
            </a:extLst>
          </p:cNvPr>
          <p:cNvPicPr>
            <a:picLocks noChangeAspect="1"/>
          </p:cNvPicPr>
          <p:nvPr/>
        </p:nvPicPr>
        <p:blipFill>
          <a:blip r:embed="rId2"/>
          <a:stretch>
            <a:fillRect/>
          </a:stretch>
        </p:blipFill>
        <p:spPr>
          <a:xfrm>
            <a:off x="3268980" y="2571750"/>
            <a:ext cx="5875020" cy="2523987"/>
          </a:xfrm>
          <a:prstGeom prst="rect">
            <a:avLst/>
          </a:prstGeom>
        </p:spPr>
      </p:pic>
      <p:sp>
        <p:nvSpPr>
          <p:cNvPr id="6" name="Speech Bubble: Rectangle with Corners Rounded 5">
            <a:extLst>
              <a:ext uri="{FF2B5EF4-FFF2-40B4-BE49-F238E27FC236}">
                <a16:creationId xmlns:a16="http://schemas.microsoft.com/office/drawing/2014/main" id="{79EEBCB2-FF20-4104-A414-3BFA2520A849}"/>
              </a:ext>
            </a:extLst>
          </p:cNvPr>
          <p:cNvSpPr/>
          <p:nvPr/>
        </p:nvSpPr>
        <p:spPr>
          <a:xfrm>
            <a:off x="632460" y="3264794"/>
            <a:ext cx="1783080" cy="1114425"/>
          </a:xfrm>
          <a:prstGeom prst="wedgeRoundRectCallout">
            <a:avLst>
              <a:gd name="adj1" fmla="val 221066"/>
              <a:gd name="adj2" fmla="val -1746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part is exchangeable</a:t>
            </a:r>
          </a:p>
          <a:p>
            <a:pPr algn="ctr"/>
            <a:r>
              <a:rPr lang="en-US" dirty="0"/>
              <a:t>We choose </a:t>
            </a:r>
            <a:r>
              <a:rPr lang="en-US" dirty="0" err="1"/>
              <a:t>FreeRTOS</a:t>
            </a:r>
            <a:r>
              <a:rPr lang="en-US" dirty="0"/>
              <a:t> here</a:t>
            </a:r>
            <a:endParaRPr lang="en-NL" dirty="0"/>
          </a:p>
        </p:txBody>
      </p:sp>
    </p:spTree>
    <p:extLst>
      <p:ext uri="{BB962C8B-B14F-4D97-AF65-F5344CB8AC3E}">
        <p14:creationId xmlns:p14="http://schemas.microsoft.com/office/powerpoint/2010/main" val="26349678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8C59-DE72-469F-BA65-1F7865F88179}"/>
              </a:ext>
            </a:extLst>
          </p:cNvPr>
          <p:cNvSpPr>
            <a:spLocks noGrp="1"/>
          </p:cNvSpPr>
          <p:nvPr>
            <p:ph type="title"/>
          </p:nvPr>
        </p:nvSpPr>
        <p:spPr/>
        <p:txBody>
          <a:bodyPr/>
          <a:lstStyle/>
          <a:p>
            <a:r>
              <a:rPr lang="en-US" dirty="0"/>
              <a:t>Why do we use CMSIS, and not </a:t>
            </a:r>
            <a:r>
              <a:rPr lang="en-US" dirty="0" err="1"/>
              <a:t>FreeRTOS</a:t>
            </a:r>
            <a:r>
              <a:rPr lang="en-US" dirty="0"/>
              <a:t> directly?</a:t>
            </a:r>
            <a:endParaRPr lang="en-NL" dirty="0"/>
          </a:p>
        </p:txBody>
      </p:sp>
      <p:sp>
        <p:nvSpPr>
          <p:cNvPr id="3" name="Text Placeholder 2">
            <a:extLst>
              <a:ext uri="{FF2B5EF4-FFF2-40B4-BE49-F238E27FC236}">
                <a16:creationId xmlns:a16="http://schemas.microsoft.com/office/drawing/2014/main" id="{8219BB21-79C9-435C-86F3-785C9D5248FE}"/>
              </a:ext>
            </a:extLst>
          </p:cNvPr>
          <p:cNvSpPr>
            <a:spLocks noGrp="1"/>
          </p:cNvSpPr>
          <p:nvPr>
            <p:ph type="body" idx="1"/>
          </p:nvPr>
        </p:nvSpPr>
        <p:spPr/>
        <p:txBody>
          <a:bodyPr/>
          <a:lstStyle/>
          <a:p>
            <a:r>
              <a:rPr lang="en-US" dirty="0"/>
              <a:t>On </a:t>
            </a:r>
            <a:r>
              <a:rPr lang="en-US" dirty="0" err="1"/>
              <a:t>Nucleo</a:t>
            </a:r>
            <a:r>
              <a:rPr lang="en-US" dirty="0"/>
              <a:t>, CMSIS is the preferred way of working</a:t>
            </a:r>
          </a:p>
          <a:p>
            <a:r>
              <a:rPr lang="en-US" dirty="0"/>
              <a:t>Tightly integrated with STM32CubeMX</a:t>
            </a:r>
          </a:p>
          <a:p>
            <a:r>
              <a:rPr lang="en-US" dirty="0"/>
              <a:t>Standard interface to multiple RTOS’s</a:t>
            </a:r>
          </a:p>
          <a:p>
            <a:pPr lvl="1"/>
            <a:r>
              <a:rPr lang="en-US" dirty="0"/>
              <a:t>Makes code more portable</a:t>
            </a:r>
          </a:p>
          <a:p>
            <a:r>
              <a:rPr lang="en-US" dirty="0"/>
              <a:t>Downside:</a:t>
            </a:r>
          </a:p>
          <a:p>
            <a:pPr lvl="1"/>
            <a:r>
              <a:rPr lang="en-US" dirty="0"/>
              <a:t>Not optimally documented</a:t>
            </a:r>
          </a:p>
          <a:p>
            <a:pPr lvl="1"/>
            <a:r>
              <a:rPr lang="en-US" dirty="0"/>
              <a:t>Since CMSIS is not </a:t>
            </a:r>
            <a:r>
              <a:rPr lang="en-US" dirty="0" err="1"/>
              <a:t>FreeRTOS</a:t>
            </a:r>
            <a:r>
              <a:rPr lang="en-US" dirty="0"/>
              <a:t> specific, for some details, </a:t>
            </a:r>
            <a:r>
              <a:rPr lang="en-US" dirty="0" err="1"/>
              <a:t>FreeRTOS</a:t>
            </a:r>
            <a:r>
              <a:rPr lang="en-US" dirty="0"/>
              <a:t> documentation still needed</a:t>
            </a:r>
          </a:p>
          <a:p>
            <a:pPr lvl="1"/>
            <a:endParaRPr lang="en-NL" dirty="0"/>
          </a:p>
        </p:txBody>
      </p:sp>
    </p:spTree>
    <p:extLst>
      <p:ext uri="{BB962C8B-B14F-4D97-AF65-F5344CB8AC3E}">
        <p14:creationId xmlns:p14="http://schemas.microsoft.com/office/powerpoint/2010/main" val="12278417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88D-7483-4CDF-A541-2D87C961771D}"/>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C96B8325-697B-44DE-A931-2DF06172EFA6}"/>
              </a:ext>
            </a:extLst>
          </p:cNvPr>
          <p:cNvSpPr>
            <a:spLocks noGrp="1"/>
          </p:cNvSpPr>
          <p:nvPr>
            <p:ph type="body" idx="1"/>
          </p:nvPr>
        </p:nvSpPr>
        <p:spPr/>
        <p:txBody>
          <a:bodyPr>
            <a:normAutofit fontScale="62500" lnSpcReduction="20000"/>
          </a:bodyPr>
          <a:lstStyle/>
          <a:p>
            <a:r>
              <a:rPr lang="en-US" dirty="0"/>
              <a:t>The Cortex Microcontroller Software Interface Standard (CMSIS) is a big library containing at least:</a:t>
            </a:r>
          </a:p>
          <a:p>
            <a:pPr lvl="1"/>
            <a:r>
              <a:rPr lang="en-US" dirty="0"/>
              <a:t>CMSIS-CORE: bare-metal run-time system for Cortex-M devices. Includes startup code, interface functions to the processor core, and definitions for peripheral access.</a:t>
            </a:r>
          </a:p>
          <a:p>
            <a:pPr lvl="1"/>
            <a:r>
              <a:rPr lang="en-US" dirty="0"/>
              <a:t>CMSIS-RTOS: standardize interface to real-time operating systems (RTOS) including a reference implementation based on RTX.</a:t>
            </a:r>
          </a:p>
          <a:p>
            <a:pPr lvl="1"/>
            <a:r>
              <a:rPr lang="en-US" dirty="0"/>
              <a:t>CMSIS-DSP: software library with common digital signal processing (DSP) functions; optimized for the various Cortex-M processors.</a:t>
            </a:r>
          </a:p>
          <a:p>
            <a:pPr lvl="1"/>
            <a:r>
              <a:rPr lang="en-US" dirty="0"/>
              <a:t>CMSIS-SVD: system view description (SVD) for device and peripheral awareness during debugging and consistent device header files.</a:t>
            </a:r>
          </a:p>
          <a:p>
            <a:pPr lvl="1"/>
            <a:r>
              <a:rPr lang="en-US" dirty="0"/>
              <a:t>CMSIS-DAP: firmware to interface with the debug access port (DAP) of Cortex devices that is frequently used by evaluation kits.</a:t>
            </a:r>
          </a:p>
          <a:p>
            <a:r>
              <a:rPr lang="en-US" dirty="0"/>
              <a:t>I guess most of the time when people saying CMSIS, they have CMSIS-CORE on their minds. </a:t>
            </a:r>
            <a:r>
              <a:rPr lang="en-US" dirty="0" err="1"/>
              <a:t>core_cmx.h</a:t>
            </a:r>
            <a:r>
              <a:rPr lang="en-US" dirty="0"/>
              <a:t> is what they are talking about. Those routines about NVIC, SYSTICK </a:t>
            </a:r>
            <a:r>
              <a:rPr lang="en-US" dirty="0" err="1"/>
              <a:t>etc</a:t>
            </a:r>
            <a:r>
              <a:rPr lang="en-US" dirty="0"/>
              <a:t>, like </a:t>
            </a:r>
            <a:r>
              <a:rPr lang="en-US" dirty="0" err="1"/>
              <a:t>NVIC_EnableIRQ</a:t>
            </a:r>
            <a:r>
              <a:rPr lang="en-US" dirty="0"/>
              <a:t>() or </a:t>
            </a:r>
            <a:r>
              <a:rPr lang="en-US" dirty="0" err="1"/>
              <a:t>SysTick_Config</a:t>
            </a:r>
            <a:r>
              <a:rPr lang="en-US" dirty="0"/>
              <a:t>()...</a:t>
            </a:r>
          </a:p>
          <a:p>
            <a:r>
              <a:rPr lang="en-US" dirty="0"/>
              <a:t>You will see this standard routines in every ARM Cortex Mx chip, not just in ST.</a:t>
            </a:r>
          </a:p>
          <a:p>
            <a:r>
              <a:rPr lang="en-US" dirty="0"/>
              <a:t>CMSIS-RTOS is a standard INTERFACE to your (preferred) RTOS. By the way, ARM has their own RTOS, called RTX. </a:t>
            </a:r>
          </a:p>
          <a:p>
            <a:r>
              <a:rPr lang="en-US" dirty="0"/>
              <a:t>I am not very clear why they do this interface, and I am not using it personally. In this case, for example,  if you are using </a:t>
            </a:r>
            <a:r>
              <a:rPr lang="en-US" dirty="0" err="1"/>
              <a:t>FreeRTOS</a:t>
            </a:r>
            <a:r>
              <a:rPr lang="en-US" dirty="0"/>
              <a:t>, a </a:t>
            </a:r>
            <a:r>
              <a:rPr lang="en-US" dirty="0" err="1"/>
              <a:t>xTaskCreate</a:t>
            </a:r>
            <a:r>
              <a:rPr lang="en-US" dirty="0"/>
              <a:t>() (a </a:t>
            </a:r>
            <a:r>
              <a:rPr lang="en-US" dirty="0" err="1"/>
              <a:t>FreeRTOS</a:t>
            </a:r>
            <a:r>
              <a:rPr lang="en-US" dirty="0"/>
              <a:t> function) would be wrapped into </a:t>
            </a:r>
            <a:r>
              <a:rPr lang="en-US" dirty="0" err="1"/>
              <a:t>osThreadCreate</a:t>
            </a:r>
            <a:r>
              <a:rPr lang="en-US" dirty="0"/>
              <a:t>() (CMSIS-RTOS interface).</a:t>
            </a:r>
          </a:p>
          <a:p>
            <a:r>
              <a:rPr lang="en-US" dirty="0"/>
              <a:t>CMSIS-DSP  supports a lot of math functions that is quite efficient, at least for me. Take a loot at</a:t>
            </a:r>
            <a:endParaRPr lang="en-NL" dirty="0"/>
          </a:p>
        </p:txBody>
      </p:sp>
    </p:spTree>
    <p:extLst>
      <p:ext uri="{BB962C8B-B14F-4D97-AF65-F5344CB8AC3E}">
        <p14:creationId xmlns:p14="http://schemas.microsoft.com/office/powerpoint/2010/main" val="198577999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E323-8329-40D3-887F-96026EEB8FD4}"/>
              </a:ext>
            </a:extLst>
          </p:cNvPr>
          <p:cNvSpPr>
            <a:spLocks noGrp="1"/>
          </p:cNvSpPr>
          <p:nvPr>
            <p:ph type="title"/>
          </p:nvPr>
        </p:nvSpPr>
        <p:spPr/>
        <p:txBody>
          <a:bodyPr/>
          <a:lstStyle/>
          <a:p>
            <a:r>
              <a:rPr lang="en-US" dirty="0"/>
              <a:t>CMSIS-RTOS</a:t>
            </a:r>
            <a:endParaRPr lang="en-NL" dirty="0"/>
          </a:p>
        </p:txBody>
      </p:sp>
      <p:sp>
        <p:nvSpPr>
          <p:cNvPr id="3" name="Text Placeholder 2">
            <a:extLst>
              <a:ext uri="{FF2B5EF4-FFF2-40B4-BE49-F238E27FC236}">
                <a16:creationId xmlns:a16="http://schemas.microsoft.com/office/drawing/2014/main" id="{57037AFC-B1B2-48CE-8528-4E50A9A0C742}"/>
              </a:ext>
            </a:extLst>
          </p:cNvPr>
          <p:cNvSpPr>
            <a:spLocks noGrp="1"/>
          </p:cNvSpPr>
          <p:nvPr>
            <p:ph type="body" idx="1"/>
          </p:nvPr>
        </p:nvSpPr>
        <p:spPr>
          <a:xfrm>
            <a:off x="1028700" y="1223493"/>
            <a:ext cx="7200900" cy="3177057"/>
          </a:xfrm>
        </p:spPr>
        <p:txBody>
          <a:bodyPr>
            <a:noAutofit/>
          </a:bodyPr>
          <a:lstStyle/>
          <a:p>
            <a:r>
              <a:rPr lang="en-US" dirty="0"/>
              <a:t>CMSIS-RTOS covers the following functionality:</a:t>
            </a:r>
          </a:p>
          <a:p>
            <a:pPr lvl="1"/>
            <a:r>
              <a:rPr lang="en-US" dirty="0"/>
              <a:t>Thread Management</a:t>
            </a:r>
          </a:p>
          <a:p>
            <a:pPr lvl="2"/>
            <a:r>
              <a:rPr lang="en-US" dirty="0"/>
              <a:t>Define and create threads</a:t>
            </a:r>
          </a:p>
          <a:p>
            <a:pPr lvl="2"/>
            <a:r>
              <a:rPr lang="en-US" dirty="0"/>
              <a:t>Thread control, e.g. delay, yield and priority management</a:t>
            </a:r>
          </a:p>
          <a:p>
            <a:pPr lvl="2"/>
            <a:r>
              <a:rPr lang="en-US" dirty="0"/>
              <a:t>Timers for callbacks</a:t>
            </a:r>
          </a:p>
          <a:p>
            <a:pPr lvl="1"/>
            <a:r>
              <a:rPr lang="en-US" dirty="0"/>
              <a:t>Mutual Exclusion</a:t>
            </a:r>
          </a:p>
          <a:p>
            <a:pPr lvl="2"/>
            <a:r>
              <a:rPr lang="en-US" dirty="0"/>
              <a:t>Counting Semaphore</a:t>
            </a:r>
          </a:p>
          <a:p>
            <a:pPr lvl="2"/>
            <a:r>
              <a:rPr lang="en-US" dirty="0"/>
              <a:t>Mutex</a:t>
            </a:r>
          </a:p>
          <a:p>
            <a:pPr lvl="1"/>
            <a:r>
              <a:rPr lang="en-US" dirty="0"/>
              <a:t>Inter-task Communication&amp; Synchronization</a:t>
            </a:r>
          </a:p>
          <a:p>
            <a:pPr lvl="2"/>
            <a:r>
              <a:rPr lang="en-US" dirty="0"/>
              <a:t>Signals</a:t>
            </a:r>
          </a:p>
          <a:p>
            <a:pPr lvl="2"/>
            <a:r>
              <a:rPr lang="en-US" dirty="0"/>
              <a:t>Message Queues</a:t>
            </a:r>
          </a:p>
          <a:p>
            <a:pPr lvl="2"/>
            <a:r>
              <a:rPr lang="en-US" dirty="0"/>
              <a:t>Mail queue (mailbox)</a:t>
            </a:r>
          </a:p>
          <a:p>
            <a:pPr lvl="1"/>
            <a:r>
              <a:rPr lang="en-US" dirty="0"/>
              <a:t>Memory Management</a:t>
            </a:r>
          </a:p>
          <a:p>
            <a:pPr lvl="2"/>
            <a:r>
              <a:rPr lang="en-US" dirty="0"/>
              <a:t>Memory pools</a:t>
            </a:r>
            <a:endParaRPr lang="en-NL" dirty="0"/>
          </a:p>
        </p:txBody>
      </p:sp>
    </p:spTree>
    <p:extLst>
      <p:ext uri="{BB962C8B-B14F-4D97-AF65-F5344CB8AC3E}">
        <p14:creationId xmlns:p14="http://schemas.microsoft.com/office/powerpoint/2010/main" val="22940597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FFB9D-A3AD-4125-AC26-65BD167A26F4}"/>
              </a:ext>
            </a:extLst>
          </p:cNvPr>
          <p:cNvSpPr>
            <a:spLocks noGrp="1"/>
          </p:cNvSpPr>
          <p:nvPr>
            <p:ph type="title"/>
          </p:nvPr>
        </p:nvSpPr>
        <p:spPr/>
        <p:txBody>
          <a:bodyPr>
            <a:normAutofit fontScale="90000"/>
          </a:bodyPr>
          <a:lstStyle/>
          <a:p>
            <a:r>
              <a:rPr lang="en-US" dirty="0"/>
              <a:t>Programs, processes, threads concepts</a:t>
            </a:r>
            <a:endParaRPr lang="en-NL" dirty="0"/>
          </a:p>
        </p:txBody>
      </p:sp>
      <p:sp>
        <p:nvSpPr>
          <p:cNvPr id="5" name="Text Placeholder 4">
            <a:extLst>
              <a:ext uri="{FF2B5EF4-FFF2-40B4-BE49-F238E27FC236}">
                <a16:creationId xmlns:a16="http://schemas.microsoft.com/office/drawing/2014/main" id="{2DE2241A-1A82-4737-8D60-BC50A3C07CF6}"/>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2221676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AD69-17BF-4031-BFAE-43E957B8DA58}"/>
              </a:ext>
            </a:extLst>
          </p:cNvPr>
          <p:cNvSpPr>
            <a:spLocks noGrp="1"/>
          </p:cNvSpPr>
          <p:nvPr>
            <p:ph type="title"/>
          </p:nvPr>
        </p:nvSpPr>
        <p:spPr/>
        <p:txBody>
          <a:bodyPr/>
          <a:lstStyle/>
          <a:p>
            <a:r>
              <a:rPr lang="en-US" dirty="0"/>
              <a:t>Programs, processes and threads</a:t>
            </a:r>
            <a:endParaRPr lang="en-NL" dirty="0"/>
          </a:p>
        </p:txBody>
      </p:sp>
      <p:sp>
        <p:nvSpPr>
          <p:cNvPr id="3" name="Content Placeholder 2">
            <a:extLst>
              <a:ext uri="{FF2B5EF4-FFF2-40B4-BE49-F238E27FC236}">
                <a16:creationId xmlns:a16="http://schemas.microsoft.com/office/drawing/2014/main" id="{087C87CD-706C-42D8-8030-5DF2EF0D6FAA}"/>
              </a:ext>
            </a:extLst>
          </p:cNvPr>
          <p:cNvSpPr>
            <a:spLocks noGrp="1"/>
          </p:cNvSpPr>
          <p:nvPr>
            <p:ph idx="1"/>
          </p:nvPr>
        </p:nvSpPr>
        <p:spPr/>
        <p:txBody>
          <a:bodyPr>
            <a:noAutofit/>
          </a:bodyPr>
          <a:lstStyle/>
          <a:p>
            <a:r>
              <a:rPr lang="en-US" dirty="0"/>
              <a:t>In general, we have these differences</a:t>
            </a:r>
          </a:p>
          <a:p>
            <a:pPr lvl="1"/>
            <a:r>
              <a:rPr lang="en-US" dirty="0"/>
              <a:t>A </a:t>
            </a:r>
            <a:r>
              <a:rPr lang="en-US" u="sng" dirty="0"/>
              <a:t>program</a:t>
            </a:r>
            <a:r>
              <a:rPr lang="en-US" dirty="0"/>
              <a:t> is an executable file (.exe; .elf; …)</a:t>
            </a:r>
          </a:p>
          <a:p>
            <a:pPr lvl="1"/>
            <a:r>
              <a:rPr lang="en-US" dirty="0"/>
              <a:t>A </a:t>
            </a:r>
            <a:r>
              <a:rPr lang="en-US" u="sng" dirty="0"/>
              <a:t>process</a:t>
            </a:r>
            <a:r>
              <a:rPr lang="en-US" dirty="0"/>
              <a:t> is what you get when you start a program</a:t>
            </a:r>
          </a:p>
          <a:p>
            <a:pPr lvl="2"/>
            <a:r>
              <a:rPr lang="en-US" dirty="0"/>
              <a:t>One program can be started multiple times </a:t>
            </a:r>
            <a:br>
              <a:rPr lang="en-US" dirty="0"/>
            </a:br>
            <a:r>
              <a:rPr lang="en-US" dirty="0">
                <a:sym typeface="Wingdings" panose="05000000000000000000" pitchFamily="2" charset="2"/>
              </a:rPr>
              <a:t> multiple processes can run the same program</a:t>
            </a:r>
            <a:endParaRPr lang="en-US" dirty="0"/>
          </a:p>
          <a:p>
            <a:pPr lvl="2"/>
            <a:r>
              <a:rPr lang="en-US" dirty="0"/>
              <a:t>Every process is running exactly one program</a:t>
            </a:r>
          </a:p>
          <a:p>
            <a:pPr lvl="1"/>
            <a:r>
              <a:rPr lang="en-US" dirty="0"/>
              <a:t>A </a:t>
            </a:r>
            <a:r>
              <a:rPr lang="en-US" u="sng" dirty="0"/>
              <a:t>thread</a:t>
            </a:r>
            <a:r>
              <a:rPr lang="en-US" dirty="0"/>
              <a:t> is a part of a process which actually executes the code</a:t>
            </a:r>
          </a:p>
          <a:p>
            <a:pPr lvl="2"/>
            <a:r>
              <a:rPr lang="en-US" dirty="0"/>
              <a:t>By default, one thread is created automatically (the “main thread”)</a:t>
            </a:r>
          </a:p>
          <a:p>
            <a:pPr lvl="2"/>
            <a:r>
              <a:rPr lang="en-US" dirty="0"/>
              <a:t>More threads can be added as needed</a:t>
            </a:r>
          </a:p>
          <a:p>
            <a:pPr lvl="2"/>
            <a:r>
              <a:rPr lang="en-US" dirty="0"/>
              <a:t>Each thread executes its own part of the code (function/method)</a:t>
            </a:r>
            <a:endParaRPr lang="en-NL" dirty="0"/>
          </a:p>
        </p:txBody>
      </p:sp>
    </p:spTree>
    <p:extLst>
      <p:ext uri="{BB962C8B-B14F-4D97-AF65-F5344CB8AC3E}">
        <p14:creationId xmlns:p14="http://schemas.microsoft.com/office/powerpoint/2010/main" val="208740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a:xfrm>
            <a:off x="1485900" y="506068"/>
            <a:ext cx="6172200" cy="544316"/>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Subtasks inside a process</a:t>
            </a:r>
          </a:p>
        </p:txBody>
      </p:sp>
      <p:sp>
        <p:nvSpPr>
          <p:cNvPr id="10" name="Tijdelijke aanduiding voor dianummer 9"/>
          <p:cNvSpPr>
            <a:spLocks noGrp="1"/>
          </p:cNvSpPr>
          <p:nvPr>
            <p:ph type="sldNum" sz="quarter" idx="12"/>
          </p:nvPr>
        </p:nvSpPr>
        <p:spPr>
          <a:xfrm>
            <a:off x="7620000" y="18288"/>
            <a:ext cx="1066800" cy="329184"/>
          </a:xfrm>
          <a:prstGeom prst="rect">
            <a:avLst/>
          </a:prstGeom>
        </p:spPr>
        <p:txBody>
          <a:bodyPr vert="horz" lIns="91440" tIns="45720" rIns="91440" bIns="45720" rtlCol="0" anchor="ctr"/>
          <a:lstStyle>
            <a:defPPr>
              <a:defRPr lang="nl-NL"/>
            </a:defPPr>
            <a:lvl1pPr marL="0" algn="l" defTabSz="914400" rtl="0" eaLnBrk="1" latinLnBrk="0" hangingPunct="1">
              <a:defRPr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D29C0-1E6C-44B7-93F4-19F768044D56}" type="slidenum">
              <a:rPr lang="en-US" smtClean="0"/>
              <a:pPr/>
              <a:t>18</a:t>
            </a:fld>
            <a:endParaRPr lang="en-US"/>
          </a:p>
        </p:txBody>
      </p:sp>
      <p:pic>
        <p:nvPicPr>
          <p:cNvPr id="4" name="Afbeelding 3"/>
          <p:cNvPicPr>
            <a:picLocks noChangeAspect="1"/>
          </p:cNvPicPr>
          <p:nvPr/>
        </p:nvPicPr>
        <p:blipFill>
          <a:blip r:embed="rId3">
            <a:lum/>
            <a:alphaModFix/>
          </a:blip>
          <a:srcRect/>
          <a:stretch>
            <a:fillRect/>
          </a:stretch>
        </p:blipFill>
        <p:spPr>
          <a:xfrm>
            <a:off x="2514601" y="1543050"/>
            <a:ext cx="3949559" cy="2579310"/>
          </a:xfrm>
          <a:prstGeom prst="rect">
            <a:avLst/>
          </a:prstGeom>
          <a:noFill/>
          <a:ln>
            <a:noFill/>
          </a:ln>
        </p:spPr>
      </p:pic>
      <p:sp>
        <p:nvSpPr>
          <p:cNvPr id="5" name="Vrije vorm 4"/>
          <p:cNvSpPr/>
          <p:nvPr/>
        </p:nvSpPr>
        <p:spPr>
          <a:xfrm>
            <a:off x="6629400" y="3943350"/>
            <a:ext cx="1200150" cy="857250"/>
          </a:xfrm>
          <a:custGeom>
            <a:avLst>
              <a:gd name="f0" fmla="val -16100"/>
              <a:gd name="f1" fmla="val -591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CCFFFF"/>
          </a:solidFill>
          <a:ln w="0">
            <a:solidFill>
              <a:srgbClr val="000000"/>
            </a:solidFill>
            <a:prstDash val="solid"/>
          </a:ln>
        </p:spPr>
        <p:txBody>
          <a:bodyPr vert="horz" wrap="square" lIns="67500" tIns="33750" rIns="67500" bIns="33750" anchor="ctr" anchorCtr="0" compatLnSpc="1"/>
          <a:lstStyle/>
          <a:p>
            <a:pPr algn="ct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sz="1500">
                <a:solidFill>
                  <a:srgbClr val="000000"/>
                </a:solidFill>
                <a:latin typeface="Verdana" pitchFamily="34"/>
                <a:ea typeface="ＭＳ Ｐゴシック" pitchFamily="2"/>
                <a:cs typeface="ＭＳ Ｐゴシック" pitchFamily="2"/>
              </a:rPr>
              <a:t>saving backup</a:t>
            </a:r>
          </a:p>
        </p:txBody>
      </p:sp>
      <p:sp>
        <p:nvSpPr>
          <p:cNvPr id="6" name="Vrije vorm 5"/>
          <p:cNvSpPr/>
          <p:nvPr/>
        </p:nvSpPr>
        <p:spPr>
          <a:xfrm>
            <a:off x="1828800" y="3600450"/>
            <a:ext cx="1200150" cy="857250"/>
          </a:xfrm>
          <a:custGeom>
            <a:avLst>
              <a:gd name="f0" fmla="val 33823"/>
              <a:gd name="f1" fmla="val -823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CCFFFF"/>
          </a:solidFill>
          <a:ln w="0">
            <a:solidFill>
              <a:srgbClr val="000000"/>
            </a:solidFill>
            <a:prstDash val="solid"/>
          </a:ln>
        </p:spPr>
        <p:txBody>
          <a:bodyPr vert="horz" wrap="square" lIns="67500" tIns="33750" rIns="67500" bIns="33750" anchor="ctr" anchorCtr="0" compatLnSpc="1"/>
          <a:lstStyle/>
          <a:p>
            <a:pPr algn="ct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sz="1500">
                <a:solidFill>
                  <a:srgbClr val="000000"/>
                </a:solidFill>
                <a:latin typeface="Verdana" pitchFamily="34"/>
                <a:ea typeface="ＭＳ Ｐゴシック" pitchFamily="2"/>
                <a:cs typeface="ＭＳ Ｐゴシック" pitchFamily="2"/>
              </a:rPr>
              <a:t>spell checking</a:t>
            </a:r>
          </a:p>
        </p:txBody>
      </p:sp>
      <p:sp>
        <p:nvSpPr>
          <p:cNvPr id="7" name="Vrije vorm 6"/>
          <p:cNvSpPr/>
          <p:nvPr/>
        </p:nvSpPr>
        <p:spPr>
          <a:xfrm>
            <a:off x="1314450" y="1543050"/>
            <a:ext cx="1371600" cy="857250"/>
          </a:xfrm>
          <a:custGeom>
            <a:avLst>
              <a:gd name="f0" fmla="val 36666"/>
              <a:gd name="f1" fmla="val 2281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CCFFFF"/>
          </a:solidFill>
          <a:ln w="0">
            <a:solidFill>
              <a:srgbClr val="000000"/>
            </a:solidFill>
            <a:prstDash val="solid"/>
          </a:ln>
        </p:spPr>
        <p:txBody>
          <a:bodyPr vert="horz" wrap="square" lIns="67500" tIns="33750" rIns="67500" bIns="33750" anchor="ctr" anchorCtr="0" compatLnSpc="1"/>
          <a:lstStyle/>
          <a:p>
            <a:pPr algn="ct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sz="1500">
                <a:solidFill>
                  <a:srgbClr val="000000"/>
                </a:solidFill>
                <a:latin typeface="Verdana" pitchFamily="34"/>
                <a:ea typeface="ＭＳ Ｐゴシック" pitchFamily="2"/>
                <a:cs typeface="ＭＳ Ｐゴシック" pitchFamily="2"/>
              </a:rPr>
              <a:t>calculating cells</a:t>
            </a:r>
          </a:p>
        </p:txBody>
      </p:sp>
      <p:sp>
        <p:nvSpPr>
          <p:cNvPr id="8" name="Vrije vorm 7"/>
          <p:cNvSpPr/>
          <p:nvPr/>
        </p:nvSpPr>
        <p:spPr>
          <a:xfrm>
            <a:off x="6457950" y="2571750"/>
            <a:ext cx="1200150" cy="857250"/>
          </a:xfrm>
          <a:custGeom>
            <a:avLst>
              <a:gd name="f0" fmla="val -16168"/>
              <a:gd name="f1" fmla="val 13744"/>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CCFFFF"/>
          </a:solidFill>
          <a:ln w="0">
            <a:solidFill>
              <a:srgbClr val="000000"/>
            </a:solidFill>
            <a:prstDash val="solid"/>
          </a:ln>
        </p:spPr>
        <p:txBody>
          <a:bodyPr vert="horz" wrap="square" lIns="67500" tIns="33750" rIns="67500" bIns="33750" anchor="ctr" anchorCtr="0" compatLnSpc="1"/>
          <a:lstStyle/>
          <a:p>
            <a:pPr algn="ct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sz="1500">
                <a:solidFill>
                  <a:srgbClr val="000000"/>
                </a:solidFill>
                <a:latin typeface="Verdana" pitchFamily="34"/>
                <a:ea typeface="ＭＳ Ｐゴシック" pitchFamily="2"/>
                <a:cs typeface="ＭＳ Ｐゴシック" pitchFamily="2"/>
              </a:rPr>
              <a:t>printing</a:t>
            </a:r>
          </a:p>
        </p:txBody>
      </p:sp>
      <p:sp>
        <p:nvSpPr>
          <p:cNvPr id="9" name="Vrije vorm 8"/>
          <p:cNvSpPr/>
          <p:nvPr/>
        </p:nvSpPr>
        <p:spPr>
          <a:xfrm>
            <a:off x="5943599" y="685800"/>
            <a:ext cx="1200150" cy="857250"/>
          </a:xfrm>
          <a:custGeom>
            <a:avLst>
              <a:gd name="f0" fmla="val -11470"/>
              <a:gd name="f1" fmla="val 43091"/>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CCFFFF"/>
          </a:solidFill>
          <a:ln w="0">
            <a:solidFill>
              <a:srgbClr val="000000"/>
            </a:solidFill>
            <a:prstDash val="solid"/>
          </a:ln>
        </p:spPr>
        <p:txBody>
          <a:bodyPr vert="horz" wrap="square" lIns="67500" tIns="33750" rIns="67500" bIns="33750" anchor="ctr" anchorCtr="0" compatLnSpc="1"/>
          <a:lstStyle/>
          <a:p>
            <a:pPr algn="ct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sz="1500">
                <a:solidFill>
                  <a:srgbClr val="000000"/>
                </a:solidFill>
                <a:latin typeface="Verdana" pitchFamily="34"/>
                <a:ea typeface="ＭＳ Ｐゴシック" pitchFamily="2"/>
                <a:cs typeface="ＭＳ Ｐゴシック" pitchFamily="2"/>
              </a:rPr>
              <a:t>waiting for user input</a:t>
            </a:r>
          </a:p>
        </p:txBody>
      </p:sp>
    </p:spTree>
    <p:extLst>
      <p:ext uri="{BB962C8B-B14F-4D97-AF65-F5344CB8AC3E}">
        <p14:creationId xmlns:p14="http://schemas.microsoft.com/office/powerpoint/2010/main" val="30403738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Handling subtasks inside a process</a:t>
            </a:r>
          </a:p>
        </p:txBody>
      </p:sp>
      <p:sp>
        <p:nvSpPr>
          <p:cNvPr id="7" name="Text Placeholder 6">
            <a:extLst>
              <a:ext uri="{FF2B5EF4-FFF2-40B4-BE49-F238E27FC236}">
                <a16:creationId xmlns:a16="http://schemas.microsoft.com/office/drawing/2014/main" id="{968B4A07-B97B-4E83-9250-4580AD2730DC}"/>
              </a:ext>
            </a:extLst>
          </p:cNvPr>
          <p:cNvSpPr>
            <a:spLocks noGrp="1"/>
          </p:cNvSpPr>
          <p:nvPr>
            <p:ph type="body" idx="1"/>
          </p:nvPr>
        </p:nvSpPr>
        <p:spPr/>
        <p:txBody>
          <a:bodyPr/>
          <a:lstStyle/>
          <a:p>
            <a:endParaRPr lang="en-NL"/>
          </a:p>
        </p:txBody>
      </p:sp>
      <p:sp>
        <p:nvSpPr>
          <p:cNvPr id="6" name="Tijdelijke aanduiding voor dianummer 5"/>
          <p:cNvSpPr>
            <a:spLocks noGrp="1"/>
          </p:cNvSpPr>
          <p:nvPr>
            <p:ph type="sldNum" sz="quarter" idx="4294967295"/>
          </p:nvPr>
        </p:nvSpPr>
        <p:spPr>
          <a:xfrm>
            <a:off x="8077200" y="19050"/>
            <a:ext cx="1066800" cy="328613"/>
          </a:xfrm>
          <a:prstGeom prst="rect">
            <a:avLst/>
          </a:prstGeom>
        </p:spPr>
        <p:txBody>
          <a:bodyPr vert="horz" lIns="91440" tIns="45720" rIns="91440" bIns="45720" rtlCol="0" anchor="ctr"/>
          <a:lstStyle>
            <a:defPPr>
              <a:defRPr lang="nl-NL"/>
            </a:defPPr>
            <a:lvl1pPr marL="0" algn="l" defTabSz="914400" rtl="0" eaLnBrk="1" latinLnBrk="0" hangingPunct="1">
              <a:defRPr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D29C0-1E6C-44B7-93F4-19F768044D56}" type="slidenum">
              <a:rPr lang="en-US" smtClean="0"/>
              <a:pPr/>
              <a:t>19</a:t>
            </a:fld>
            <a:endParaRPr lang="en-US"/>
          </a:p>
        </p:txBody>
      </p:sp>
      <p:pic>
        <p:nvPicPr>
          <p:cNvPr id="4" name="Afbeelding 3"/>
          <p:cNvPicPr>
            <a:picLocks noChangeAspect="1"/>
          </p:cNvPicPr>
          <p:nvPr/>
        </p:nvPicPr>
        <p:blipFill>
          <a:blip r:embed="rId3">
            <a:lum/>
            <a:alphaModFix/>
          </a:blip>
          <a:srcRect/>
          <a:stretch>
            <a:fillRect/>
          </a:stretch>
        </p:blipFill>
        <p:spPr>
          <a:xfrm>
            <a:off x="4914900" y="2247714"/>
            <a:ext cx="2743200" cy="2693790"/>
          </a:xfrm>
          <a:prstGeom prst="rect">
            <a:avLst/>
          </a:prstGeom>
          <a:noFill/>
          <a:ln>
            <a:noFill/>
          </a:ln>
        </p:spPr>
      </p:pic>
      <p:sp>
        <p:nvSpPr>
          <p:cNvPr id="5" name="Vrije vorm 4"/>
          <p:cNvSpPr/>
          <p:nvPr/>
        </p:nvSpPr>
        <p:spPr>
          <a:xfrm>
            <a:off x="972389" y="1478572"/>
            <a:ext cx="2995650" cy="25082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FF"/>
          </a:solidFill>
          <a:ln w="0">
            <a:solidFill>
              <a:srgbClr val="000000"/>
            </a:solidFill>
            <a:prstDash val="solid"/>
          </a:ln>
        </p:spPr>
        <p:txBody>
          <a:bodyPr vert="horz" wrap="square" lIns="67500" tIns="33750" rIns="67500" bIns="33750" anchor="ctr" anchorCtr="0" compatLnSpc="1"/>
          <a:lstStyle/>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while (...)</a:t>
            </a:r>
          </a:p>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a:t>
            </a:r>
          </a:p>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   check user input;</a:t>
            </a:r>
          </a:p>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   calculate cells;</a:t>
            </a:r>
          </a:p>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   check spelling;</a:t>
            </a:r>
          </a:p>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   do backup;</a:t>
            </a:r>
          </a:p>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   do print;</a:t>
            </a:r>
          </a:p>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   wait a while;</a:t>
            </a:r>
          </a:p>
          <a:p>
            <a:pPr hangingPunct="0">
              <a:tabLst>
                <a:tab pos="0" algn="l"/>
                <a:tab pos="685800" algn="l"/>
                <a:tab pos="1371600" algn="l"/>
                <a:tab pos="2057399" algn="l"/>
                <a:tab pos="2743200" algn="l"/>
                <a:tab pos="3429000" algn="l"/>
                <a:tab pos="4114799" algn="l"/>
                <a:tab pos="4800599" algn="l"/>
                <a:tab pos="5486400" algn="l"/>
                <a:tab pos="6172200" algn="l"/>
                <a:tab pos="6858000" algn="l"/>
                <a:tab pos="7543800" algn="l"/>
              </a:tabLst>
            </a:pPr>
            <a:r>
              <a:rPr lang="en-US" dirty="0">
                <a:solidFill>
                  <a:srgbClr val="000000"/>
                </a:solidFill>
                <a:latin typeface="Courier New" pitchFamily="49"/>
                <a:ea typeface="ＭＳ Ｐゴシック" pitchFamily="2"/>
                <a:cs typeface="ＭＳ Ｐゴシック" pitchFamily="2"/>
              </a:rPr>
              <a:t>}</a:t>
            </a:r>
          </a:p>
        </p:txBody>
      </p:sp>
    </p:spTree>
    <p:extLst>
      <p:ext uri="{BB962C8B-B14F-4D97-AF65-F5344CB8AC3E}">
        <p14:creationId xmlns:p14="http://schemas.microsoft.com/office/powerpoint/2010/main" val="4108661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3A353-E14B-4F56-9B73-71F50B28DAD7}"/>
              </a:ext>
            </a:extLst>
          </p:cNvPr>
          <p:cNvSpPr>
            <a:spLocks noGrp="1"/>
          </p:cNvSpPr>
          <p:nvPr>
            <p:ph type="title"/>
          </p:nvPr>
        </p:nvSpPr>
        <p:spPr/>
        <p:txBody>
          <a:bodyPr/>
          <a:lstStyle/>
          <a:p>
            <a:r>
              <a:rPr lang="en-US" dirty="0"/>
              <a:t>Real Time Operating Systems</a:t>
            </a:r>
            <a:endParaRPr lang="en-NL" dirty="0"/>
          </a:p>
        </p:txBody>
      </p:sp>
      <p:sp>
        <p:nvSpPr>
          <p:cNvPr id="5" name="Text Placeholder 4">
            <a:extLst>
              <a:ext uri="{FF2B5EF4-FFF2-40B4-BE49-F238E27FC236}">
                <a16:creationId xmlns:a16="http://schemas.microsoft.com/office/drawing/2014/main" id="{CCA30C72-2CE7-4464-B952-8934269CF79E}"/>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3819599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Threads in a process</a:t>
            </a:r>
          </a:p>
        </p:txBody>
      </p:sp>
      <p:sp>
        <p:nvSpPr>
          <p:cNvPr id="6" name="Tijdelijke aanduiding voor inhoud 5"/>
          <p:cNvSpPr>
            <a:spLocks noGrp="1"/>
          </p:cNvSpPr>
          <p:nvPr>
            <p:ph idx="1"/>
          </p:nvPr>
        </p:nvSpPr>
        <p:spPr/>
        <p:txBody>
          <a:bodyPr>
            <a:noAutofit/>
          </a:bodyPr>
          <a:lstStyle/>
          <a:p>
            <a:r>
              <a:rPr lang="en-US" dirty="0"/>
              <a:t>Thread is a part of a process that executes its own code</a:t>
            </a:r>
          </a:p>
          <a:p>
            <a:r>
              <a:rPr lang="en-US" dirty="0"/>
              <a:t>Each CPU core can execute one thread at a time</a:t>
            </a:r>
          </a:p>
          <a:p>
            <a:endParaRPr lang="en-US" dirty="0"/>
          </a:p>
          <a:p>
            <a:r>
              <a:rPr lang="en-US" dirty="0"/>
              <a:t>Advantages when using threads:</a:t>
            </a:r>
          </a:p>
          <a:p>
            <a:pPr lvl="1"/>
            <a:r>
              <a:rPr lang="en-US" dirty="0"/>
              <a:t>easier to implement</a:t>
            </a:r>
          </a:p>
          <a:p>
            <a:pPr lvl="1"/>
            <a:r>
              <a:rPr lang="en-US" dirty="0"/>
              <a:t>easier to replace</a:t>
            </a:r>
          </a:p>
          <a:p>
            <a:pPr lvl="1"/>
            <a:r>
              <a:rPr lang="en-US" dirty="0"/>
              <a:t>distributed execution (multi core!)</a:t>
            </a:r>
          </a:p>
          <a:p>
            <a:endParaRPr lang="en-US" dirty="0"/>
          </a:p>
          <a:p>
            <a:r>
              <a:rPr lang="en-US" dirty="0"/>
              <a:t>Disadvantages:</a:t>
            </a:r>
          </a:p>
          <a:p>
            <a:pPr lvl="1"/>
            <a:r>
              <a:rPr lang="en-US" dirty="0"/>
              <a:t>complexity in Operating System</a:t>
            </a:r>
          </a:p>
          <a:p>
            <a:pPr lvl="1"/>
            <a:r>
              <a:rPr lang="en-US" dirty="0"/>
              <a:t>overhead in Operating System</a:t>
            </a:r>
          </a:p>
          <a:p>
            <a:endParaRPr lang="en-US" dirty="0"/>
          </a:p>
          <a:p>
            <a:endParaRPr lang="en-US" dirty="0"/>
          </a:p>
        </p:txBody>
      </p:sp>
      <p:sp>
        <p:nvSpPr>
          <p:cNvPr id="5" name="Tijdelijke aanduiding voor dianummer 4"/>
          <p:cNvSpPr>
            <a:spLocks noGrp="1"/>
          </p:cNvSpPr>
          <p:nvPr>
            <p:ph type="sldNum" sz="quarter" idx="4294967295"/>
          </p:nvPr>
        </p:nvSpPr>
        <p:spPr>
          <a:xfrm>
            <a:off x="8077200" y="19050"/>
            <a:ext cx="1066800" cy="328613"/>
          </a:xfrm>
          <a:prstGeom prst="rect">
            <a:avLst/>
          </a:prstGeom>
        </p:spPr>
        <p:txBody>
          <a:bodyPr vert="horz" lIns="91440" tIns="45720" rIns="91440" bIns="45720" rtlCol="0" anchor="ctr"/>
          <a:lstStyle>
            <a:defPPr>
              <a:defRPr lang="nl-NL"/>
            </a:defPPr>
            <a:lvl1pPr marL="0" algn="l" defTabSz="914400" rtl="0" eaLnBrk="1" latinLnBrk="0" hangingPunct="1">
              <a:defRPr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D29C0-1E6C-44B7-93F4-19F768044D56}" type="slidenum">
              <a:rPr lang="en-US" smtClean="0"/>
              <a:pPr/>
              <a:t>20</a:t>
            </a:fld>
            <a:endParaRPr lang="en-US"/>
          </a:p>
        </p:txBody>
      </p:sp>
      <p:pic>
        <p:nvPicPr>
          <p:cNvPr id="4" name="Afbeelding 3"/>
          <p:cNvPicPr>
            <a:picLocks noChangeAspect="1"/>
          </p:cNvPicPr>
          <p:nvPr/>
        </p:nvPicPr>
        <p:blipFill>
          <a:blip r:embed="rId3">
            <a:lum/>
            <a:alphaModFix/>
          </a:blip>
          <a:srcRect/>
          <a:stretch>
            <a:fillRect/>
          </a:stretch>
        </p:blipFill>
        <p:spPr>
          <a:xfrm>
            <a:off x="5600700" y="2463738"/>
            <a:ext cx="1949940" cy="2004480"/>
          </a:xfrm>
          <a:prstGeom prst="rect">
            <a:avLst/>
          </a:prstGeom>
          <a:noFill/>
          <a:ln>
            <a:noFill/>
          </a:ln>
        </p:spPr>
      </p:pic>
    </p:spTree>
    <p:extLst>
      <p:ext uri="{BB962C8B-B14F-4D97-AF65-F5344CB8AC3E}">
        <p14:creationId xmlns:p14="http://schemas.microsoft.com/office/powerpoint/2010/main" val="22893630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is like a multi headed dragon</a:t>
            </a:r>
            <a:endParaRPr lang="nl-NL" dirty="0"/>
          </a:p>
        </p:txBody>
      </p:sp>
      <p:sp>
        <p:nvSpPr>
          <p:cNvPr id="3" name="Content Placeholder 2"/>
          <p:cNvSpPr>
            <a:spLocks noGrp="1"/>
          </p:cNvSpPr>
          <p:nvPr>
            <p:ph idx="1"/>
          </p:nvPr>
        </p:nvSpPr>
        <p:spPr/>
        <p:txBody>
          <a:bodyPr/>
          <a:lstStyle/>
          <a:p>
            <a:r>
              <a:rPr lang="en-US" dirty="0"/>
              <a:t>Each head is like a thread</a:t>
            </a:r>
          </a:p>
          <a:p>
            <a:pPr lvl="1"/>
            <a:r>
              <a:rPr lang="en-US" dirty="0"/>
              <a:t>Each head can ‘think’ and ‘act’ on its own</a:t>
            </a:r>
          </a:p>
          <a:p>
            <a:pPr lvl="1"/>
            <a:r>
              <a:rPr lang="en-US" dirty="0"/>
              <a:t>Each head has its own memory</a:t>
            </a:r>
          </a:p>
          <a:p>
            <a:pPr lvl="1"/>
            <a:r>
              <a:rPr lang="en-US" dirty="0"/>
              <a:t>All heads share the same body</a:t>
            </a:r>
          </a:p>
          <a:p>
            <a:pPr lvl="1"/>
            <a:r>
              <a:rPr lang="en-US" dirty="0"/>
              <a:t>Less heavy than 7 dragons with one head each</a:t>
            </a:r>
          </a:p>
          <a:p>
            <a:pPr lvl="1"/>
            <a:endParaRPr lang="en-US" dirty="0"/>
          </a:p>
          <a:p>
            <a:r>
              <a:rPr lang="en-US" dirty="0"/>
              <a:t>This analogy is not perfect:</a:t>
            </a:r>
          </a:p>
          <a:p>
            <a:pPr lvl="1"/>
            <a:r>
              <a:rPr lang="en-US" dirty="0"/>
              <a:t>Threads can be created or killed at wish</a:t>
            </a:r>
          </a:p>
          <a:p>
            <a:pPr lvl="1"/>
            <a:r>
              <a:rPr lang="en-US" dirty="0"/>
              <a:t>Threads can share memory</a:t>
            </a:r>
            <a:endParaRPr lang="nl-NL" dirty="0"/>
          </a:p>
        </p:txBody>
      </p:sp>
      <p:sp>
        <p:nvSpPr>
          <p:cNvPr id="4" name="Slide Number Placeholder 3"/>
          <p:cNvSpPr>
            <a:spLocks noGrp="1"/>
          </p:cNvSpPr>
          <p:nvPr>
            <p:ph type="sldNum" sz="quarter" idx="4294967295"/>
          </p:nvPr>
        </p:nvSpPr>
        <p:spPr>
          <a:xfrm>
            <a:off x="8077200" y="19050"/>
            <a:ext cx="1066800" cy="328613"/>
          </a:xfrm>
          <a:prstGeom prst="rect">
            <a:avLst/>
          </a:prstGeom>
        </p:spPr>
        <p:txBody>
          <a:bodyPr vert="horz" lIns="91440" tIns="45720" rIns="91440" bIns="45720" rtlCol="0" anchor="ctr"/>
          <a:lstStyle>
            <a:defPPr>
              <a:defRPr lang="nl-NL"/>
            </a:defPPr>
            <a:lvl1pPr marL="0" algn="l" defTabSz="914400" rtl="0" eaLnBrk="1" latinLnBrk="0" hangingPunct="1">
              <a:defRPr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6D29C0-1E6C-44B7-93F4-19F768044D56}" type="slidenum">
              <a:rPr lang="en-US" smtClean="0"/>
              <a:pPr/>
              <a:t>21</a:t>
            </a:fld>
            <a:endParaRPr lang="en-US"/>
          </a:p>
        </p:txBody>
      </p:sp>
      <p:pic>
        <p:nvPicPr>
          <p:cNvPr id="1028" name="Picture 4" descr="http://www.rtos.be/wp-content/uploads/2012/11/Dragon-2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235" y="1223814"/>
            <a:ext cx="2939765" cy="391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4842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18EAF1-EF8A-4ED2-944F-F91F574230D4}"/>
              </a:ext>
            </a:extLst>
          </p:cNvPr>
          <p:cNvSpPr>
            <a:spLocks noGrp="1"/>
          </p:cNvSpPr>
          <p:nvPr>
            <p:ph type="title"/>
          </p:nvPr>
        </p:nvSpPr>
        <p:spPr/>
        <p:txBody>
          <a:bodyPr/>
          <a:lstStyle/>
          <a:p>
            <a:r>
              <a:rPr lang="en-US" dirty="0"/>
              <a:t>Thread scheduling</a:t>
            </a:r>
            <a:endParaRPr lang="en-NL" dirty="0"/>
          </a:p>
        </p:txBody>
      </p:sp>
      <p:sp>
        <p:nvSpPr>
          <p:cNvPr id="5" name="Text Placeholder 4">
            <a:extLst>
              <a:ext uri="{FF2B5EF4-FFF2-40B4-BE49-F238E27FC236}">
                <a16:creationId xmlns:a16="http://schemas.microsoft.com/office/drawing/2014/main" id="{91623CDB-0DA3-4E9F-A7CF-246F5790AC12}"/>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288268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4277-752B-43D2-B6D6-F29061767399}"/>
              </a:ext>
            </a:extLst>
          </p:cNvPr>
          <p:cNvSpPr>
            <a:spLocks noGrp="1"/>
          </p:cNvSpPr>
          <p:nvPr>
            <p:ph type="title"/>
          </p:nvPr>
        </p:nvSpPr>
        <p:spPr/>
        <p:txBody>
          <a:bodyPr/>
          <a:lstStyle/>
          <a:p>
            <a:r>
              <a:rPr lang="en-US" dirty="0"/>
              <a:t>How are threads executed by CPU?</a:t>
            </a:r>
            <a:endParaRPr lang="en-NL" dirty="0"/>
          </a:p>
        </p:txBody>
      </p:sp>
      <p:sp>
        <p:nvSpPr>
          <p:cNvPr id="3" name="Content Placeholder 2">
            <a:extLst>
              <a:ext uri="{FF2B5EF4-FFF2-40B4-BE49-F238E27FC236}">
                <a16:creationId xmlns:a16="http://schemas.microsoft.com/office/drawing/2014/main" id="{B05414E4-7249-4ADA-801F-7C3FE9EC110D}"/>
              </a:ext>
            </a:extLst>
          </p:cNvPr>
          <p:cNvSpPr>
            <a:spLocks noGrp="1"/>
          </p:cNvSpPr>
          <p:nvPr>
            <p:ph idx="1"/>
          </p:nvPr>
        </p:nvSpPr>
        <p:spPr/>
        <p:txBody>
          <a:bodyPr/>
          <a:lstStyle/>
          <a:p>
            <a:r>
              <a:rPr lang="en-US" dirty="0"/>
              <a:t>CPU switches between threads</a:t>
            </a:r>
          </a:p>
          <a:p>
            <a:pPr lvl="1"/>
            <a:r>
              <a:rPr lang="en-US" dirty="0"/>
              <a:t>Every thread gets a certain amount of time, and is then interrupted by a timer</a:t>
            </a:r>
          </a:p>
          <a:p>
            <a:pPr lvl="2"/>
            <a:r>
              <a:rPr lang="en-US" dirty="0"/>
              <a:t>This is called </a:t>
            </a:r>
            <a:r>
              <a:rPr lang="en-US" u="sng" dirty="0"/>
              <a:t>pre-emption</a:t>
            </a:r>
          </a:p>
          <a:p>
            <a:pPr lvl="1"/>
            <a:r>
              <a:rPr lang="en-US" dirty="0"/>
              <a:t>Thread then must wait while other threads are executing one by one</a:t>
            </a:r>
          </a:p>
          <a:p>
            <a:pPr lvl="1"/>
            <a:r>
              <a:rPr lang="en-US" dirty="0"/>
              <a:t>Every thread regularly gets a turn</a:t>
            </a:r>
          </a:p>
          <a:p>
            <a:pPr lvl="1"/>
            <a:r>
              <a:rPr lang="en-US" dirty="0"/>
              <a:t>This is called Round Robin (RR) scheduling </a:t>
            </a:r>
            <a:endParaRPr lang="en-NL" dirty="0"/>
          </a:p>
        </p:txBody>
      </p:sp>
      <p:pic>
        <p:nvPicPr>
          <p:cNvPr id="5" name="Picture 4">
            <a:extLst>
              <a:ext uri="{FF2B5EF4-FFF2-40B4-BE49-F238E27FC236}">
                <a16:creationId xmlns:a16="http://schemas.microsoft.com/office/drawing/2014/main" id="{F42B4202-1D67-42EC-B501-B8C1D30C18ED}"/>
              </a:ext>
            </a:extLst>
          </p:cNvPr>
          <p:cNvPicPr>
            <a:picLocks noChangeAspect="1"/>
          </p:cNvPicPr>
          <p:nvPr/>
        </p:nvPicPr>
        <p:blipFill>
          <a:blip r:embed="rId2"/>
          <a:stretch>
            <a:fillRect/>
          </a:stretch>
        </p:blipFill>
        <p:spPr>
          <a:xfrm>
            <a:off x="689610" y="3462046"/>
            <a:ext cx="7539990" cy="1681453"/>
          </a:xfrm>
          <a:prstGeom prst="rect">
            <a:avLst/>
          </a:prstGeom>
        </p:spPr>
      </p:pic>
      <p:sp>
        <p:nvSpPr>
          <p:cNvPr id="6" name="Speech Bubble: Rectangle with Corners Rounded 5">
            <a:extLst>
              <a:ext uri="{FF2B5EF4-FFF2-40B4-BE49-F238E27FC236}">
                <a16:creationId xmlns:a16="http://schemas.microsoft.com/office/drawing/2014/main" id="{841F4025-B0EF-4FA9-A66D-CBFBE7A90A91}"/>
              </a:ext>
            </a:extLst>
          </p:cNvPr>
          <p:cNvSpPr/>
          <p:nvPr/>
        </p:nvSpPr>
        <p:spPr>
          <a:xfrm>
            <a:off x="1143000" y="4914900"/>
            <a:ext cx="1386840" cy="228600"/>
          </a:xfrm>
          <a:prstGeom prst="wedgeRoundRectCallout">
            <a:avLst>
              <a:gd name="adj1" fmla="val 101662"/>
              <a:gd name="adj2" fmla="val -26128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Pre-emption</a:t>
            </a:r>
            <a:endParaRPr lang="en-NL" dirty="0"/>
          </a:p>
        </p:txBody>
      </p:sp>
      <p:sp>
        <p:nvSpPr>
          <p:cNvPr id="7" name="Speech Bubble: Rectangle with Corners Rounded 6">
            <a:extLst>
              <a:ext uri="{FF2B5EF4-FFF2-40B4-BE49-F238E27FC236}">
                <a16:creationId xmlns:a16="http://schemas.microsoft.com/office/drawing/2014/main" id="{BD8B6FB8-A917-4F35-8E86-348CB91B2AA6}"/>
              </a:ext>
            </a:extLst>
          </p:cNvPr>
          <p:cNvSpPr/>
          <p:nvPr/>
        </p:nvSpPr>
        <p:spPr>
          <a:xfrm>
            <a:off x="6865620" y="2860688"/>
            <a:ext cx="2179320" cy="515633"/>
          </a:xfrm>
          <a:prstGeom prst="wedgeRoundRectCallout">
            <a:avLst>
              <a:gd name="adj1" fmla="val -82254"/>
              <a:gd name="adj2" fmla="val 152495"/>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Between 2 threads, kernel runs shortly</a:t>
            </a:r>
            <a:endParaRPr lang="en-NL" dirty="0"/>
          </a:p>
        </p:txBody>
      </p:sp>
    </p:spTree>
    <p:extLst>
      <p:ext uri="{BB962C8B-B14F-4D97-AF65-F5344CB8AC3E}">
        <p14:creationId xmlns:p14="http://schemas.microsoft.com/office/powerpoint/2010/main" val="258605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memory usage</a:t>
            </a:r>
          </a:p>
        </p:txBody>
      </p:sp>
      <p:sp>
        <p:nvSpPr>
          <p:cNvPr id="5" name="TextBox 4">
            <a:extLst>
              <a:ext uri="{FF2B5EF4-FFF2-40B4-BE49-F238E27FC236}">
                <a16:creationId xmlns:a16="http://schemas.microsoft.com/office/drawing/2014/main" id="{1F42C99E-7B38-824D-99C6-4E9B80C4B63E}"/>
              </a:ext>
            </a:extLst>
          </p:cNvPr>
          <p:cNvSpPr txBox="1"/>
          <p:nvPr/>
        </p:nvSpPr>
        <p:spPr>
          <a:xfrm>
            <a:off x="484106" y="4352189"/>
            <a:ext cx="8229600" cy="276999"/>
          </a:xfrm>
          <a:prstGeom prst="rect">
            <a:avLst/>
          </a:prstGeom>
          <a:noFill/>
        </p:spPr>
        <p:txBody>
          <a:bodyPr wrap="square" rtlCol="0">
            <a:spAutoFit/>
          </a:bodyPr>
          <a:lstStyle/>
          <a:p>
            <a:r>
              <a:rPr lang="en-US" sz="1200" dirty="0"/>
              <a:t>From </a:t>
            </a:r>
            <a:r>
              <a:rPr lang="en-US" sz="1200" dirty="0">
                <a:hlinkClick r:id="rId3"/>
              </a:rPr>
              <a:t>https://freertos.org/Documentation/161204_Mastering_the_FreeRTOS_Real_Time_Kernel-A_Hands-On_Tutorial_Guide.pdf</a:t>
            </a:r>
            <a:endParaRPr lang="en-US" sz="1200" dirty="0"/>
          </a:p>
        </p:txBody>
      </p:sp>
      <p:pic>
        <p:nvPicPr>
          <p:cNvPr id="4" name="Picture 3">
            <a:extLst>
              <a:ext uri="{FF2B5EF4-FFF2-40B4-BE49-F238E27FC236}">
                <a16:creationId xmlns:a16="http://schemas.microsoft.com/office/drawing/2014/main" id="{98D27402-FA05-184C-B188-5878FCF4ABC7}"/>
              </a:ext>
            </a:extLst>
          </p:cNvPr>
          <p:cNvPicPr>
            <a:picLocks noChangeAspect="1"/>
          </p:cNvPicPr>
          <p:nvPr/>
        </p:nvPicPr>
        <p:blipFill>
          <a:blip r:embed="rId4"/>
          <a:stretch>
            <a:fillRect/>
          </a:stretch>
        </p:blipFill>
        <p:spPr>
          <a:xfrm>
            <a:off x="474871" y="971808"/>
            <a:ext cx="3187080" cy="2380825"/>
          </a:xfrm>
          <a:prstGeom prst="rect">
            <a:avLst/>
          </a:prstGeom>
        </p:spPr>
      </p:pic>
      <p:pic>
        <p:nvPicPr>
          <p:cNvPr id="8" name="Picture 7">
            <a:extLst>
              <a:ext uri="{FF2B5EF4-FFF2-40B4-BE49-F238E27FC236}">
                <a16:creationId xmlns:a16="http://schemas.microsoft.com/office/drawing/2014/main" id="{EE70B50F-F0D7-E542-8C5D-B7E886691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106" y="3527844"/>
            <a:ext cx="7200900" cy="635000"/>
          </a:xfrm>
          <a:prstGeom prst="rect">
            <a:avLst/>
          </a:prstGeom>
        </p:spPr>
      </p:pic>
      <p:sp>
        <p:nvSpPr>
          <p:cNvPr id="7" name="TextBox 6">
            <a:extLst>
              <a:ext uri="{FF2B5EF4-FFF2-40B4-BE49-F238E27FC236}">
                <a16:creationId xmlns:a16="http://schemas.microsoft.com/office/drawing/2014/main" id="{05B4EFE1-AC6D-8344-BFED-80C728C78985}"/>
              </a:ext>
            </a:extLst>
          </p:cNvPr>
          <p:cNvSpPr txBox="1"/>
          <p:nvPr/>
        </p:nvSpPr>
        <p:spPr>
          <a:xfrm rot="21251451">
            <a:off x="4627828" y="2339165"/>
            <a:ext cx="3507107" cy="615553"/>
          </a:xfrm>
          <a:prstGeom prst="rect">
            <a:avLst/>
          </a:prstGeom>
          <a:solidFill>
            <a:srgbClr val="FFFF00">
              <a:alpha val="57000"/>
            </a:srgbClr>
          </a:solidFill>
        </p:spPr>
        <p:txBody>
          <a:bodyPr wrap="square" rtlCol="0">
            <a:spAutoFit/>
          </a:bodyPr>
          <a:lstStyle/>
          <a:p>
            <a:r>
              <a:rPr lang="en-US" b="1" i="1" dirty="0"/>
              <a:t>Note:</a:t>
            </a:r>
          </a:p>
          <a:p>
            <a:r>
              <a:rPr lang="en-US" sz="1600" dirty="0">
                <a:latin typeface="Courier" pitchFamily="2" charset="0"/>
              </a:rPr>
              <a:t>Beware of words and bytes!</a:t>
            </a:r>
            <a:endParaRPr lang="en-US" sz="1600" dirty="0"/>
          </a:p>
        </p:txBody>
      </p:sp>
      <p:sp>
        <p:nvSpPr>
          <p:cNvPr id="9" name="TextBox 8">
            <a:extLst>
              <a:ext uri="{FF2B5EF4-FFF2-40B4-BE49-F238E27FC236}">
                <a16:creationId xmlns:a16="http://schemas.microsoft.com/office/drawing/2014/main" id="{2341E3C8-B13E-8E4A-88D6-750152827EC5}"/>
              </a:ext>
            </a:extLst>
          </p:cNvPr>
          <p:cNvSpPr txBox="1"/>
          <p:nvPr/>
        </p:nvSpPr>
        <p:spPr>
          <a:xfrm>
            <a:off x="3951585" y="1153068"/>
            <a:ext cx="3733421" cy="615553"/>
          </a:xfrm>
          <a:prstGeom prst="rect">
            <a:avLst/>
          </a:prstGeom>
          <a:solidFill>
            <a:srgbClr val="FFC000">
              <a:alpha val="57000"/>
            </a:srgbClr>
          </a:solidFill>
        </p:spPr>
        <p:txBody>
          <a:bodyPr wrap="square" rtlCol="0">
            <a:spAutoFit/>
          </a:bodyPr>
          <a:lstStyle/>
          <a:p>
            <a:r>
              <a:rPr lang="en-US" b="1" i="1" dirty="0"/>
              <a:t>Discussion:</a:t>
            </a:r>
          </a:p>
          <a:p>
            <a:r>
              <a:rPr lang="en-US" sz="1600" dirty="0">
                <a:latin typeface="Courier" pitchFamily="2" charset="0"/>
              </a:rPr>
              <a:t>What happens if a task ends?</a:t>
            </a:r>
            <a:endParaRPr lang="en-US" sz="1600" dirty="0"/>
          </a:p>
        </p:txBody>
      </p:sp>
    </p:spTree>
    <p:extLst>
      <p:ext uri="{BB962C8B-B14F-4D97-AF65-F5344CB8AC3E}">
        <p14:creationId xmlns:p14="http://schemas.microsoft.com/office/powerpoint/2010/main" val="1678064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threads - states</a:t>
            </a:r>
          </a:p>
        </p:txBody>
      </p:sp>
      <p:sp>
        <p:nvSpPr>
          <p:cNvPr id="5" name="TextBox 4">
            <a:extLst>
              <a:ext uri="{FF2B5EF4-FFF2-40B4-BE49-F238E27FC236}">
                <a16:creationId xmlns:a16="http://schemas.microsoft.com/office/drawing/2014/main" id="{1F42C99E-7B38-824D-99C6-4E9B80C4B63E}"/>
              </a:ext>
            </a:extLst>
          </p:cNvPr>
          <p:cNvSpPr txBox="1"/>
          <p:nvPr/>
        </p:nvSpPr>
        <p:spPr>
          <a:xfrm>
            <a:off x="2433172" y="4451021"/>
            <a:ext cx="3888432" cy="276999"/>
          </a:xfrm>
          <a:prstGeom prst="rect">
            <a:avLst/>
          </a:prstGeom>
          <a:noFill/>
        </p:spPr>
        <p:txBody>
          <a:bodyPr wrap="square" rtlCol="0">
            <a:spAutoFit/>
          </a:bodyPr>
          <a:lstStyle/>
          <a:p>
            <a:r>
              <a:rPr lang="en-US" sz="1200" dirty="0"/>
              <a:t>From </a:t>
            </a:r>
            <a:r>
              <a:rPr lang="en-US" sz="1200" dirty="0">
                <a:hlinkClick r:id="rId3"/>
              </a:rPr>
              <a:t>https://www.freertos.org/RTOS-task-states.html</a:t>
            </a:r>
            <a:endParaRPr lang="en-US" sz="1200" dirty="0"/>
          </a:p>
        </p:txBody>
      </p:sp>
      <p:pic>
        <p:nvPicPr>
          <p:cNvPr id="9" name="Picture 8">
            <a:extLst>
              <a:ext uri="{FF2B5EF4-FFF2-40B4-BE49-F238E27FC236}">
                <a16:creationId xmlns:a16="http://schemas.microsoft.com/office/drawing/2014/main" id="{079B230A-6DFB-8144-845C-758323EE252A}"/>
              </a:ext>
            </a:extLst>
          </p:cNvPr>
          <p:cNvPicPr>
            <a:picLocks noChangeAspect="1"/>
          </p:cNvPicPr>
          <p:nvPr/>
        </p:nvPicPr>
        <p:blipFill>
          <a:blip r:embed="rId4"/>
          <a:stretch>
            <a:fillRect/>
          </a:stretch>
        </p:blipFill>
        <p:spPr>
          <a:xfrm>
            <a:off x="647848" y="945612"/>
            <a:ext cx="3096344" cy="3252275"/>
          </a:xfrm>
          <a:prstGeom prst="rect">
            <a:avLst/>
          </a:prstGeom>
        </p:spPr>
      </p:pic>
      <p:sp>
        <p:nvSpPr>
          <p:cNvPr id="10" name="TextBox 9">
            <a:extLst>
              <a:ext uri="{FF2B5EF4-FFF2-40B4-BE49-F238E27FC236}">
                <a16:creationId xmlns:a16="http://schemas.microsoft.com/office/drawing/2014/main" id="{635F8FC8-2557-C549-B196-87B551C39BF9}"/>
              </a:ext>
            </a:extLst>
          </p:cNvPr>
          <p:cNvSpPr txBox="1"/>
          <p:nvPr/>
        </p:nvSpPr>
        <p:spPr>
          <a:xfrm>
            <a:off x="4139952" y="987574"/>
            <a:ext cx="4661148" cy="646331"/>
          </a:xfrm>
          <a:prstGeom prst="rect">
            <a:avLst/>
          </a:prstGeom>
          <a:noFill/>
        </p:spPr>
        <p:txBody>
          <a:bodyPr wrap="square" rtlCol="0">
            <a:spAutoFit/>
          </a:bodyPr>
          <a:lstStyle/>
          <a:p>
            <a:pPr marL="285750" indent="-285750">
              <a:buFont typeface="Arial" panose="020B0604020202020204" pitchFamily="34" charset="0"/>
              <a:buChar char="•"/>
            </a:pPr>
            <a:r>
              <a:rPr lang="en-US" dirty="0"/>
              <a:t>New task is created using </a:t>
            </a:r>
            <a:r>
              <a:rPr lang="en-US" dirty="0" err="1">
                <a:latin typeface="Courier New" panose="02070309020205020404" pitchFamily="49" charset="0"/>
                <a:cs typeface="Courier New" panose="02070309020205020404" pitchFamily="49" charset="0"/>
              </a:rPr>
              <a:t>osThreadNew</a:t>
            </a:r>
            <a:endParaRPr lang="en-US" dirty="0"/>
          </a:p>
          <a:p>
            <a:pPr marL="285750" indent="-285750">
              <a:buFont typeface="Arial" panose="020B0604020202020204" pitchFamily="34" charset="0"/>
              <a:buChar char="•"/>
            </a:pPr>
            <a:r>
              <a:rPr lang="en-US" dirty="0"/>
              <a:t>Round Robin preemptive scheduling used</a:t>
            </a:r>
          </a:p>
        </p:txBody>
      </p:sp>
    </p:spTree>
    <p:extLst>
      <p:ext uri="{BB962C8B-B14F-4D97-AF65-F5344CB8AC3E}">
        <p14:creationId xmlns:p14="http://schemas.microsoft.com/office/powerpoint/2010/main" val="186036489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a:t>
            </a:r>
            <a:r>
              <a:rPr lang="en-GB"/>
              <a:t>threads – priority scheduling</a:t>
            </a:r>
            <a:endParaRPr lang="en-GB" dirty="0"/>
          </a:p>
        </p:txBody>
      </p:sp>
      <p:pic>
        <p:nvPicPr>
          <p:cNvPr id="3" name="Picture 2">
            <a:extLst>
              <a:ext uri="{FF2B5EF4-FFF2-40B4-BE49-F238E27FC236}">
                <a16:creationId xmlns:a16="http://schemas.microsoft.com/office/drawing/2014/main" id="{D4F0A93B-FBAE-0D42-8042-012196B983DB}"/>
              </a:ext>
            </a:extLst>
          </p:cNvPr>
          <p:cNvPicPr>
            <a:picLocks noChangeAspect="1"/>
          </p:cNvPicPr>
          <p:nvPr/>
        </p:nvPicPr>
        <p:blipFill>
          <a:blip r:embed="rId3"/>
          <a:stretch>
            <a:fillRect/>
          </a:stretch>
        </p:blipFill>
        <p:spPr>
          <a:xfrm>
            <a:off x="631456" y="1063625"/>
            <a:ext cx="5548917" cy="2805335"/>
          </a:xfrm>
          <a:prstGeom prst="rect">
            <a:avLst/>
          </a:prstGeom>
        </p:spPr>
      </p:pic>
      <p:sp>
        <p:nvSpPr>
          <p:cNvPr id="7" name="TextBox 6">
            <a:extLst>
              <a:ext uri="{FF2B5EF4-FFF2-40B4-BE49-F238E27FC236}">
                <a16:creationId xmlns:a16="http://schemas.microsoft.com/office/drawing/2014/main" id="{A8D91771-CB2C-D447-A269-9F0D1630D9CD}"/>
              </a:ext>
            </a:extLst>
          </p:cNvPr>
          <p:cNvSpPr txBox="1"/>
          <p:nvPr/>
        </p:nvSpPr>
        <p:spPr>
          <a:xfrm>
            <a:off x="467544" y="4318066"/>
            <a:ext cx="8229600" cy="276999"/>
          </a:xfrm>
          <a:prstGeom prst="rect">
            <a:avLst/>
          </a:prstGeom>
          <a:noFill/>
        </p:spPr>
        <p:txBody>
          <a:bodyPr wrap="square" rtlCol="0">
            <a:spAutoFit/>
          </a:bodyPr>
          <a:lstStyle/>
          <a:p>
            <a:r>
              <a:rPr lang="en-US" sz="1200" dirty="0"/>
              <a:t>From </a:t>
            </a:r>
            <a:r>
              <a:rPr lang="en-US" sz="1200" dirty="0">
                <a:hlinkClick r:id="rId4"/>
              </a:rPr>
              <a:t>https://freertos.org/Documentation/161204_Mastering_the_FreeRTOS_Real_Time_Kernel-A_Hands-On_Tutorial_Guide.pdf</a:t>
            </a:r>
            <a:endParaRPr lang="en-US" sz="1200" dirty="0"/>
          </a:p>
        </p:txBody>
      </p:sp>
      <p:sp>
        <p:nvSpPr>
          <p:cNvPr id="8" name="TextBox 7">
            <a:extLst>
              <a:ext uri="{FF2B5EF4-FFF2-40B4-BE49-F238E27FC236}">
                <a16:creationId xmlns:a16="http://schemas.microsoft.com/office/drawing/2014/main" id="{AC1BEB8B-1D21-AB48-A85D-BCD2E10DFE48}"/>
              </a:ext>
            </a:extLst>
          </p:cNvPr>
          <p:cNvSpPr txBox="1"/>
          <p:nvPr/>
        </p:nvSpPr>
        <p:spPr>
          <a:xfrm>
            <a:off x="6244329" y="1538334"/>
            <a:ext cx="2416787" cy="1600438"/>
          </a:xfrm>
          <a:prstGeom prst="rect">
            <a:avLst/>
          </a:prstGeom>
          <a:solidFill>
            <a:srgbClr val="FFC000">
              <a:alpha val="57000"/>
            </a:srgbClr>
          </a:solidFill>
        </p:spPr>
        <p:txBody>
          <a:bodyPr wrap="square" rtlCol="0">
            <a:spAutoFit/>
          </a:bodyPr>
          <a:lstStyle/>
          <a:p>
            <a:r>
              <a:rPr lang="en-US" b="1" i="1" dirty="0"/>
              <a:t>Discussion:</a:t>
            </a:r>
          </a:p>
          <a:p>
            <a:r>
              <a:rPr lang="en-US" sz="1600" dirty="0">
                <a:latin typeface="Courier" pitchFamily="2" charset="0"/>
              </a:rPr>
              <a:t>What makes </a:t>
            </a:r>
            <a:r>
              <a:rPr lang="en-US" sz="1600" dirty="0" err="1">
                <a:latin typeface="Courier" pitchFamily="2" charset="0"/>
              </a:rPr>
              <a:t>FreeRTOS</a:t>
            </a:r>
            <a:r>
              <a:rPr lang="en-US" sz="1600" dirty="0">
                <a:latin typeface="Courier" pitchFamily="2" charset="0"/>
              </a:rPr>
              <a:t> a Real-time OS? Is Linux also a Real-time OS?</a:t>
            </a:r>
            <a:endParaRPr lang="en-US" sz="1600" dirty="0"/>
          </a:p>
        </p:txBody>
      </p:sp>
    </p:spTree>
    <p:extLst>
      <p:ext uri="{BB962C8B-B14F-4D97-AF65-F5344CB8AC3E}">
        <p14:creationId xmlns:p14="http://schemas.microsoft.com/office/powerpoint/2010/main" val="277809219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A998FC-12D8-43AE-8CB0-EC6F0C75313E}"/>
              </a:ext>
            </a:extLst>
          </p:cNvPr>
          <p:cNvSpPr>
            <a:spLocks noGrp="1"/>
          </p:cNvSpPr>
          <p:nvPr>
            <p:ph type="title"/>
          </p:nvPr>
        </p:nvSpPr>
        <p:spPr/>
        <p:txBody>
          <a:bodyPr/>
          <a:lstStyle/>
          <a:p>
            <a:r>
              <a:rPr lang="en-US" dirty="0"/>
              <a:t>Threads and ISR’s</a:t>
            </a:r>
            <a:endParaRPr lang="en-NL" dirty="0"/>
          </a:p>
        </p:txBody>
      </p:sp>
      <p:sp>
        <p:nvSpPr>
          <p:cNvPr id="5" name="Text Placeholder 4">
            <a:extLst>
              <a:ext uri="{FF2B5EF4-FFF2-40B4-BE49-F238E27FC236}">
                <a16:creationId xmlns:a16="http://schemas.microsoft.com/office/drawing/2014/main" id="{C9793E28-548E-4A8F-9739-28BD63EE686B}"/>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36384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E417-771D-4E36-ACF5-8F5B1914A6C6}"/>
              </a:ext>
            </a:extLst>
          </p:cNvPr>
          <p:cNvSpPr>
            <a:spLocks noGrp="1"/>
          </p:cNvSpPr>
          <p:nvPr>
            <p:ph type="title"/>
          </p:nvPr>
        </p:nvSpPr>
        <p:spPr/>
        <p:txBody>
          <a:bodyPr/>
          <a:lstStyle/>
          <a:p>
            <a:r>
              <a:rPr lang="en-US" dirty="0"/>
              <a:t>How do threads and ISR’s relate?</a:t>
            </a:r>
            <a:endParaRPr lang="en-NL" dirty="0"/>
          </a:p>
        </p:txBody>
      </p:sp>
      <p:sp>
        <p:nvSpPr>
          <p:cNvPr id="3" name="Text Placeholder 2">
            <a:extLst>
              <a:ext uri="{FF2B5EF4-FFF2-40B4-BE49-F238E27FC236}">
                <a16:creationId xmlns:a16="http://schemas.microsoft.com/office/drawing/2014/main" id="{F4485F6C-0AA6-48A5-9800-2014B8C2A844}"/>
              </a:ext>
            </a:extLst>
          </p:cNvPr>
          <p:cNvSpPr>
            <a:spLocks noGrp="1"/>
          </p:cNvSpPr>
          <p:nvPr>
            <p:ph type="body" idx="1"/>
          </p:nvPr>
        </p:nvSpPr>
        <p:spPr/>
        <p:txBody>
          <a:bodyPr>
            <a:noAutofit/>
          </a:bodyPr>
          <a:lstStyle/>
          <a:p>
            <a:r>
              <a:rPr lang="en-US" dirty="0"/>
              <a:t>The lowest priority interrupt will interrupt the highest priority task</a:t>
            </a:r>
          </a:p>
          <a:p>
            <a:pPr lvl="1"/>
            <a:r>
              <a:rPr lang="en-US" dirty="0"/>
              <a:t>A task can not pre-empt an ISR</a:t>
            </a:r>
          </a:p>
          <a:p>
            <a:pPr lvl="1"/>
            <a:r>
              <a:rPr lang="en-US" dirty="0"/>
              <a:t>Threads will only run when there are no ISRs running</a:t>
            </a:r>
          </a:p>
          <a:p>
            <a:pPr lvl="1"/>
            <a:r>
              <a:rPr lang="en-US" dirty="0"/>
              <a:t>Disable interrupts if a thread should not be interrupted, </a:t>
            </a:r>
          </a:p>
          <a:p>
            <a:endParaRPr lang="en-US" dirty="0"/>
          </a:p>
          <a:p>
            <a:r>
              <a:rPr lang="en-US" dirty="0"/>
              <a:t>Because of this </a:t>
            </a:r>
          </a:p>
          <a:p>
            <a:pPr lvl="1"/>
            <a:r>
              <a:rPr lang="en-US" dirty="0"/>
              <a:t>ISR needs to be as short as possible</a:t>
            </a:r>
          </a:p>
          <a:p>
            <a:pPr lvl="2"/>
            <a:r>
              <a:rPr lang="en-US" dirty="0"/>
              <a:t>Shortest possible reaction on an external event</a:t>
            </a:r>
          </a:p>
          <a:p>
            <a:pPr lvl="1"/>
            <a:r>
              <a:rPr lang="en-US" dirty="0"/>
              <a:t>Thread is usually never ending </a:t>
            </a:r>
          </a:p>
          <a:p>
            <a:pPr lvl="2"/>
            <a:r>
              <a:rPr lang="en-US" dirty="0"/>
              <a:t>Continuous ongoing task</a:t>
            </a:r>
          </a:p>
          <a:p>
            <a:pPr lvl="1"/>
            <a:endParaRPr lang="en-US" dirty="0"/>
          </a:p>
          <a:p>
            <a:endParaRPr lang="en-NL" dirty="0"/>
          </a:p>
        </p:txBody>
      </p:sp>
    </p:spTree>
    <p:extLst>
      <p:ext uri="{BB962C8B-B14F-4D97-AF65-F5344CB8AC3E}">
        <p14:creationId xmlns:p14="http://schemas.microsoft.com/office/powerpoint/2010/main" val="56110298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5889-111A-450E-83CE-AD9D810B7DA5}"/>
              </a:ext>
            </a:extLst>
          </p:cNvPr>
          <p:cNvSpPr>
            <a:spLocks noGrp="1"/>
          </p:cNvSpPr>
          <p:nvPr>
            <p:ph type="title"/>
          </p:nvPr>
        </p:nvSpPr>
        <p:spPr/>
        <p:txBody>
          <a:bodyPr/>
          <a:lstStyle/>
          <a:p>
            <a:r>
              <a:rPr lang="en-US" dirty="0"/>
              <a:t>Threads and ISR’s</a:t>
            </a:r>
            <a:endParaRPr lang="en-NL" dirty="0"/>
          </a:p>
        </p:txBody>
      </p:sp>
      <p:sp>
        <p:nvSpPr>
          <p:cNvPr id="3" name="Text Placeholder 2">
            <a:extLst>
              <a:ext uri="{FF2B5EF4-FFF2-40B4-BE49-F238E27FC236}">
                <a16:creationId xmlns:a16="http://schemas.microsoft.com/office/drawing/2014/main" id="{92719E92-150A-46CC-B670-705A766A13C7}"/>
              </a:ext>
            </a:extLst>
          </p:cNvPr>
          <p:cNvSpPr>
            <a:spLocks noGrp="1"/>
          </p:cNvSpPr>
          <p:nvPr>
            <p:ph type="body" idx="1"/>
          </p:nvPr>
        </p:nvSpPr>
        <p:spPr/>
        <p:txBody>
          <a:bodyPr>
            <a:noAutofit/>
          </a:bodyPr>
          <a:lstStyle/>
          <a:p>
            <a:r>
              <a:rPr lang="en-US" dirty="0"/>
              <a:t>Suppose, we have an external device that delivers values to the controller</a:t>
            </a:r>
          </a:p>
          <a:p>
            <a:r>
              <a:rPr lang="en-US" dirty="0"/>
              <a:t>Ways of handling these values:</a:t>
            </a:r>
          </a:p>
          <a:p>
            <a:pPr lvl="1"/>
            <a:r>
              <a:rPr lang="en-US" dirty="0"/>
              <a:t>Not using threads: </a:t>
            </a:r>
          </a:p>
          <a:p>
            <a:pPr lvl="2"/>
            <a:r>
              <a:rPr lang="en-US" dirty="0"/>
              <a:t>generate interrupt for each value</a:t>
            </a:r>
          </a:p>
          <a:p>
            <a:pPr lvl="2"/>
            <a:r>
              <a:rPr lang="en-US" dirty="0"/>
              <a:t>ISR reads and processes the value</a:t>
            </a:r>
          </a:p>
          <a:p>
            <a:pPr lvl="1"/>
            <a:r>
              <a:rPr lang="en-US" dirty="0"/>
              <a:t>Combining threads and ISR: </a:t>
            </a:r>
          </a:p>
          <a:p>
            <a:pPr lvl="2"/>
            <a:r>
              <a:rPr lang="en-US" dirty="0"/>
              <a:t>generate interrupt for each value</a:t>
            </a:r>
          </a:p>
          <a:p>
            <a:pPr lvl="2"/>
            <a:r>
              <a:rPr lang="en-US" dirty="0"/>
              <a:t>ISR reads the value, and wakes up thread to process the value</a:t>
            </a:r>
          </a:p>
          <a:p>
            <a:pPr lvl="1"/>
            <a:r>
              <a:rPr lang="en-US" dirty="0"/>
              <a:t>Not using ISR: </a:t>
            </a:r>
          </a:p>
          <a:p>
            <a:pPr lvl="2"/>
            <a:r>
              <a:rPr lang="en-US" dirty="0"/>
              <a:t>thread checks for new values regularly</a:t>
            </a:r>
          </a:p>
          <a:p>
            <a:pPr lvl="2"/>
            <a:r>
              <a:rPr lang="en-US" dirty="0"/>
              <a:t>when there is a new value, thread reads and processes it</a:t>
            </a:r>
          </a:p>
          <a:p>
            <a:pPr lvl="1"/>
            <a:endParaRPr lang="en-US" dirty="0"/>
          </a:p>
        </p:txBody>
      </p:sp>
      <p:sp>
        <p:nvSpPr>
          <p:cNvPr id="4" name="Speech Bubble: Rectangle with Corners Rounded 3">
            <a:extLst>
              <a:ext uri="{FF2B5EF4-FFF2-40B4-BE49-F238E27FC236}">
                <a16:creationId xmlns:a16="http://schemas.microsoft.com/office/drawing/2014/main" id="{E843FB27-4AB4-41B4-A633-F0668E6DEBF7}"/>
              </a:ext>
            </a:extLst>
          </p:cNvPr>
          <p:cNvSpPr/>
          <p:nvPr/>
        </p:nvSpPr>
        <p:spPr>
          <a:xfrm>
            <a:off x="5501149" y="2138516"/>
            <a:ext cx="1740310" cy="486697"/>
          </a:xfrm>
          <a:prstGeom prst="wedgeRoundRectCallout">
            <a:avLst>
              <a:gd name="adj1" fmla="val -178884"/>
              <a:gd name="adj2" fmla="val 29167"/>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Only if processing can be done very quickly</a:t>
            </a:r>
            <a:endParaRPr lang="en-NL" sz="1200" dirty="0"/>
          </a:p>
        </p:txBody>
      </p:sp>
      <p:sp>
        <p:nvSpPr>
          <p:cNvPr id="6" name="Speech Bubble: Rectangle with Corners Rounded 5">
            <a:extLst>
              <a:ext uri="{FF2B5EF4-FFF2-40B4-BE49-F238E27FC236}">
                <a16:creationId xmlns:a16="http://schemas.microsoft.com/office/drawing/2014/main" id="{086E064A-9145-4A7C-8291-38816F94FBEF}"/>
              </a:ext>
            </a:extLst>
          </p:cNvPr>
          <p:cNvSpPr/>
          <p:nvPr/>
        </p:nvSpPr>
        <p:spPr>
          <a:xfrm>
            <a:off x="6371304" y="2902974"/>
            <a:ext cx="1740310" cy="798871"/>
          </a:xfrm>
          <a:prstGeom prst="wedgeRoundRectCallout">
            <a:avLst>
              <a:gd name="adj1" fmla="val -180155"/>
              <a:gd name="adj2" fmla="val 701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processing takes longer, but value must be processed as quickly as possible</a:t>
            </a:r>
            <a:endParaRPr lang="en-NL" sz="1200" dirty="0"/>
          </a:p>
        </p:txBody>
      </p:sp>
      <p:sp>
        <p:nvSpPr>
          <p:cNvPr id="8" name="Speech Bubble: Rectangle with Corners Rounded 7">
            <a:extLst>
              <a:ext uri="{FF2B5EF4-FFF2-40B4-BE49-F238E27FC236}">
                <a16:creationId xmlns:a16="http://schemas.microsoft.com/office/drawing/2014/main" id="{80BB619E-2173-45E0-B8FA-F4D79ED0F598}"/>
              </a:ext>
            </a:extLst>
          </p:cNvPr>
          <p:cNvSpPr/>
          <p:nvPr/>
        </p:nvSpPr>
        <p:spPr>
          <a:xfrm>
            <a:off x="6626943" y="3979606"/>
            <a:ext cx="1740310" cy="798871"/>
          </a:xfrm>
          <a:prstGeom prst="wedgeRoundRectCallout">
            <a:avLst>
              <a:gd name="adj1" fmla="val -231002"/>
              <a:gd name="adj2" fmla="val -25295"/>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processing takes longer, and there is no need to process immediately</a:t>
            </a:r>
            <a:endParaRPr lang="en-NL" sz="1200" dirty="0"/>
          </a:p>
        </p:txBody>
      </p:sp>
    </p:spTree>
    <p:extLst>
      <p:ext uri="{BB962C8B-B14F-4D97-AF65-F5344CB8AC3E}">
        <p14:creationId xmlns:p14="http://schemas.microsoft.com/office/powerpoint/2010/main" val="8410173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42E5-7593-469E-B7FF-3133DF6601E4}"/>
              </a:ext>
            </a:extLst>
          </p:cNvPr>
          <p:cNvSpPr>
            <a:spLocks noGrp="1"/>
          </p:cNvSpPr>
          <p:nvPr>
            <p:ph type="title"/>
          </p:nvPr>
        </p:nvSpPr>
        <p:spPr/>
        <p:txBody>
          <a:bodyPr/>
          <a:lstStyle/>
          <a:p>
            <a:r>
              <a:rPr lang="en-US" dirty="0"/>
              <a:t>OS levels</a:t>
            </a:r>
            <a:endParaRPr lang="en-NL" dirty="0"/>
          </a:p>
        </p:txBody>
      </p:sp>
      <p:sp>
        <p:nvSpPr>
          <p:cNvPr id="3" name="Content Placeholder 2">
            <a:extLst>
              <a:ext uri="{FF2B5EF4-FFF2-40B4-BE49-F238E27FC236}">
                <a16:creationId xmlns:a16="http://schemas.microsoft.com/office/drawing/2014/main" id="{8E2BBFE8-A616-463F-8C3F-703B5A65DA4D}"/>
              </a:ext>
            </a:extLst>
          </p:cNvPr>
          <p:cNvSpPr>
            <a:spLocks noGrp="1"/>
          </p:cNvSpPr>
          <p:nvPr>
            <p:ph idx="1"/>
          </p:nvPr>
        </p:nvSpPr>
        <p:spPr/>
        <p:txBody>
          <a:bodyPr>
            <a:noAutofit/>
          </a:bodyPr>
          <a:lstStyle/>
          <a:p>
            <a:r>
              <a:rPr lang="en-US" dirty="0"/>
              <a:t>Every system needs some kind of “hard coded” software to work</a:t>
            </a:r>
          </a:p>
          <a:p>
            <a:r>
              <a:rPr lang="en-US" dirty="0"/>
              <a:t>There are big differences in capabilities</a:t>
            </a:r>
          </a:p>
          <a:p>
            <a:r>
              <a:rPr lang="en-US" dirty="0"/>
              <a:t>We here distinguish 3 types</a:t>
            </a:r>
          </a:p>
          <a:p>
            <a:pPr lvl="1"/>
            <a:r>
              <a:rPr lang="en-US" dirty="0"/>
              <a:t>Firmware (Arduino)</a:t>
            </a:r>
          </a:p>
          <a:p>
            <a:pPr lvl="2"/>
            <a:r>
              <a:rPr lang="en-US" dirty="0"/>
              <a:t>Enables at least to upload and run a program from PC</a:t>
            </a:r>
          </a:p>
          <a:p>
            <a:pPr lvl="1"/>
            <a:r>
              <a:rPr lang="en-US" dirty="0"/>
              <a:t>Real Time Operating System (RTOS; </a:t>
            </a:r>
            <a:r>
              <a:rPr lang="en-US" dirty="0" err="1"/>
              <a:t>FreeRTOS</a:t>
            </a:r>
            <a:r>
              <a:rPr lang="en-US" dirty="0"/>
              <a:t> on </a:t>
            </a:r>
            <a:r>
              <a:rPr lang="en-US" dirty="0" err="1"/>
              <a:t>Nucleo</a:t>
            </a:r>
            <a:r>
              <a:rPr lang="en-US" dirty="0"/>
              <a:t>)</a:t>
            </a:r>
          </a:p>
          <a:p>
            <a:pPr lvl="2"/>
            <a:r>
              <a:rPr lang="en-US" dirty="0"/>
              <a:t>Enables threads</a:t>
            </a:r>
          </a:p>
          <a:p>
            <a:pPr lvl="2"/>
            <a:r>
              <a:rPr lang="en-US" dirty="0"/>
              <a:t>Gives real time guarantees</a:t>
            </a:r>
          </a:p>
          <a:p>
            <a:pPr lvl="1"/>
            <a:r>
              <a:rPr lang="en-US" dirty="0"/>
              <a:t>General Purpose Operating System (GPOS; Windows, Linux, MacOS)</a:t>
            </a:r>
          </a:p>
          <a:p>
            <a:pPr lvl="2"/>
            <a:r>
              <a:rPr lang="en-US" dirty="0"/>
              <a:t>Provides extensive services to users </a:t>
            </a:r>
            <a:r>
              <a:rPr lang="en-US"/>
              <a:t>and applications</a:t>
            </a:r>
            <a:endParaRPr lang="en-US" dirty="0"/>
          </a:p>
          <a:p>
            <a:pPr lvl="2"/>
            <a:endParaRPr lang="en-US" dirty="0"/>
          </a:p>
        </p:txBody>
      </p:sp>
    </p:spTree>
    <p:extLst>
      <p:ext uri="{BB962C8B-B14F-4D97-AF65-F5344CB8AC3E}">
        <p14:creationId xmlns:p14="http://schemas.microsoft.com/office/powerpoint/2010/main" val="3395777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threads and interrupts</a:t>
            </a:r>
          </a:p>
        </p:txBody>
      </p:sp>
      <p:sp>
        <p:nvSpPr>
          <p:cNvPr id="7" name="TextBox 6">
            <a:extLst>
              <a:ext uri="{FF2B5EF4-FFF2-40B4-BE49-F238E27FC236}">
                <a16:creationId xmlns:a16="http://schemas.microsoft.com/office/drawing/2014/main" id="{A8D91771-CB2C-D447-A269-9F0D1630D9CD}"/>
              </a:ext>
            </a:extLst>
          </p:cNvPr>
          <p:cNvSpPr txBox="1"/>
          <p:nvPr/>
        </p:nvSpPr>
        <p:spPr>
          <a:xfrm>
            <a:off x="467544" y="4318066"/>
            <a:ext cx="8229600" cy="646331"/>
          </a:xfrm>
          <a:prstGeom prst="rect">
            <a:avLst/>
          </a:prstGeom>
          <a:noFill/>
        </p:spPr>
        <p:txBody>
          <a:bodyPr wrap="square" rtlCol="0">
            <a:spAutoFit/>
          </a:bodyPr>
          <a:lstStyle/>
          <a:p>
            <a:r>
              <a:rPr lang="en-US" sz="1200" dirty="0"/>
              <a:t>From </a:t>
            </a:r>
            <a:r>
              <a:rPr lang="en-US" sz="1200" dirty="0">
                <a:hlinkClick r:id="rId3"/>
              </a:rPr>
              <a:t>https://www.keil.com/pack/doc/CMSIS/RTOS2/html/theory_of_operation.html</a:t>
            </a:r>
            <a:r>
              <a:rPr lang="en-US" sz="1200" dirty="0"/>
              <a:t> and From </a:t>
            </a:r>
            <a:r>
              <a:rPr lang="en-US" sz="1200" dirty="0">
                <a:hlinkClick r:id="rId4"/>
              </a:rPr>
              <a:t>https://freertos.org/Documentation/161204_Mastering_the_FreeRTOS_Real_Time_Kernel-A_Hands-On_Tutorial_Guide.pdf</a:t>
            </a:r>
            <a:endParaRPr lang="en-US" sz="1200" dirty="0"/>
          </a:p>
          <a:p>
            <a:endParaRPr lang="en-US" sz="1200" dirty="0"/>
          </a:p>
        </p:txBody>
      </p:sp>
      <p:pic>
        <p:nvPicPr>
          <p:cNvPr id="4" name="Picture 3">
            <a:extLst>
              <a:ext uri="{FF2B5EF4-FFF2-40B4-BE49-F238E27FC236}">
                <a16:creationId xmlns:a16="http://schemas.microsoft.com/office/drawing/2014/main" id="{05481D9B-86B7-894E-B440-2311BDFEDC41}"/>
              </a:ext>
            </a:extLst>
          </p:cNvPr>
          <p:cNvPicPr>
            <a:picLocks noChangeAspect="1"/>
          </p:cNvPicPr>
          <p:nvPr/>
        </p:nvPicPr>
        <p:blipFill>
          <a:blip r:embed="rId5"/>
          <a:stretch>
            <a:fillRect/>
          </a:stretch>
        </p:blipFill>
        <p:spPr>
          <a:xfrm>
            <a:off x="482884" y="1203598"/>
            <a:ext cx="5549337" cy="2942588"/>
          </a:xfrm>
          <a:prstGeom prst="rect">
            <a:avLst/>
          </a:prstGeom>
        </p:spPr>
      </p:pic>
    </p:spTree>
    <p:extLst>
      <p:ext uri="{BB962C8B-B14F-4D97-AF65-F5344CB8AC3E}">
        <p14:creationId xmlns:p14="http://schemas.microsoft.com/office/powerpoint/2010/main" val="288662277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3D5D1-8AD9-48A7-AF6A-8BBFFEB7C7FD}"/>
              </a:ext>
            </a:extLst>
          </p:cNvPr>
          <p:cNvSpPr>
            <a:spLocks noGrp="1"/>
          </p:cNvSpPr>
          <p:nvPr>
            <p:ph type="title"/>
          </p:nvPr>
        </p:nvSpPr>
        <p:spPr/>
        <p:txBody>
          <a:bodyPr/>
          <a:lstStyle/>
          <a:p>
            <a:r>
              <a:rPr lang="en-US" dirty="0"/>
              <a:t>Threads in </a:t>
            </a:r>
            <a:br>
              <a:rPr lang="en-US" dirty="0"/>
            </a:br>
            <a:r>
              <a:rPr lang="en-US" dirty="0" err="1"/>
              <a:t>FreeRTOS</a:t>
            </a:r>
            <a:r>
              <a:rPr lang="en-US" dirty="0"/>
              <a:t> /CMSIS</a:t>
            </a:r>
            <a:endParaRPr lang="en-NL" dirty="0"/>
          </a:p>
        </p:txBody>
      </p:sp>
      <p:sp>
        <p:nvSpPr>
          <p:cNvPr id="5" name="Text Placeholder 4">
            <a:extLst>
              <a:ext uri="{FF2B5EF4-FFF2-40B4-BE49-F238E27FC236}">
                <a16:creationId xmlns:a16="http://schemas.microsoft.com/office/drawing/2014/main" id="{1D7BBAA0-FF66-44AF-A526-168A50ECE9F2}"/>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3173623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F9A-CE59-4B1F-B6D4-06E053E6EAC8}"/>
              </a:ext>
            </a:extLst>
          </p:cNvPr>
          <p:cNvSpPr>
            <a:spLocks noGrp="1"/>
          </p:cNvSpPr>
          <p:nvPr>
            <p:ph type="title"/>
          </p:nvPr>
        </p:nvSpPr>
        <p:spPr>
          <a:xfrm>
            <a:off x="1028700" y="514350"/>
            <a:ext cx="7452360" cy="1114425"/>
          </a:xfrm>
        </p:spPr>
        <p:txBody>
          <a:bodyPr/>
          <a:lstStyle/>
          <a:p>
            <a:r>
              <a:rPr lang="en-US" dirty="0"/>
              <a:t>Specifics about threads in </a:t>
            </a:r>
            <a:r>
              <a:rPr lang="en-US" dirty="0" err="1"/>
              <a:t>FreeRTOS</a:t>
            </a:r>
            <a:endParaRPr lang="en-NL" dirty="0"/>
          </a:p>
        </p:txBody>
      </p:sp>
      <p:sp>
        <p:nvSpPr>
          <p:cNvPr id="3" name="Text Placeholder 2">
            <a:extLst>
              <a:ext uri="{FF2B5EF4-FFF2-40B4-BE49-F238E27FC236}">
                <a16:creationId xmlns:a16="http://schemas.microsoft.com/office/drawing/2014/main" id="{49A316FB-266F-47CE-9436-8CEBBA3755A3}"/>
              </a:ext>
            </a:extLst>
          </p:cNvPr>
          <p:cNvSpPr>
            <a:spLocks noGrp="1"/>
          </p:cNvSpPr>
          <p:nvPr>
            <p:ph type="body" idx="1"/>
          </p:nvPr>
        </p:nvSpPr>
        <p:spPr>
          <a:xfrm>
            <a:off x="1028700" y="1714500"/>
            <a:ext cx="7452360" cy="2686050"/>
          </a:xfrm>
        </p:spPr>
        <p:txBody>
          <a:bodyPr/>
          <a:lstStyle/>
          <a:p>
            <a:r>
              <a:rPr lang="en-US" dirty="0"/>
              <a:t>Threads are not supposed to end</a:t>
            </a:r>
          </a:p>
          <a:p>
            <a:pPr lvl="1"/>
            <a:r>
              <a:rPr lang="en-US" dirty="0"/>
              <a:t>Undefined behavior when thread reaches end of its function</a:t>
            </a:r>
          </a:p>
          <a:p>
            <a:pPr lvl="1"/>
            <a:r>
              <a:rPr lang="en-US" dirty="0"/>
              <a:t>Like a plane reaching the end of the landing strip: might end well, or might crash</a:t>
            </a:r>
          </a:p>
          <a:p>
            <a:r>
              <a:rPr lang="en-US" dirty="0"/>
              <a:t>OS will always choose thread with highest priority</a:t>
            </a:r>
          </a:p>
          <a:p>
            <a:pPr lvl="1"/>
            <a:r>
              <a:rPr lang="en-US" dirty="0"/>
              <a:t>Lower priority thread only runs when all higher priority threads are blocked</a:t>
            </a:r>
          </a:p>
          <a:p>
            <a:endParaRPr lang="en-NL" dirty="0"/>
          </a:p>
        </p:txBody>
      </p:sp>
    </p:spTree>
    <p:extLst>
      <p:ext uri="{BB962C8B-B14F-4D97-AF65-F5344CB8AC3E}">
        <p14:creationId xmlns:p14="http://schemas.microsoft.com/office/powerpoint/2010/main" val="43610525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F824-C340-439C-9480-72EF31437BB2}"/>
              </a:ext>
            </a:extLst>
          </p:cNvPr>
          <p:cNvSpPr>
            <a:spLocks noGrp="1"/>
          </p:cNvSpPr>
          <p:nvPr>
            <p:ph type="title"/>
          </p:nvPr>
        </p:nvSpPr>
        <p:spPr/>
        <p:txBody>
          <a:bodyPr/>
          <a:lstStyle/>
          <a:p>
            <a:r>
              <a:rPr lang="en-US" dirty="0"/>
              <a:t>Specifics about threads in </a:t>
            </a:r>
            <a:r>
              <a:rPr lang="en-US" dirty="0" err="1"/>
              <a:t>FreeRTOS</a:t>
            </a:r>
            <a:endParaRPr lang="en-NL" dirty="0"/>
          </a:p>
        </p:txBody>
      </p:sp>
      <p:sp>
        <p:nvSpPr>
          <p:cNvPr id="3" name="Text Placeholder 2">
            <a:extLst>
              <a:ext uri="{FF2B5EF4-FFF2-40B4-BE49-F238E27FC236}">
                <a16:creationId xmlns:a16="http://schemas.microsoft.com/office/drawing/2014/main" id="{44C9501B-26B5-45AB-A52C-908FEC81B388}"/>
              </a:ext>
            </a:extLst>
          </p:cNvPr>
          <p:cNvSpPr>
            <a:spLocks noGrp="1"/>
          </p:cNvSpPr>
          <p:nvPr>
            <p:ph type="body" idx="1"/>
          </p:nvPr>
        </p:nvSpPr>
        <p:spPr/>
        <p:txBody>
          <a:bodyPr/>
          <a:lstStyle/>
          <a:p>
            <a:r>
              <a:rPr lang="en-US" dirty="0"/>
              <a:t>Thread priorities are supported</a:t>
            </a:r>
          </a:p>
          <a:p>
            <a:pPr lvl="1"/>
            <a:r>
              <a:rPr lang="en-US" dirty="0"/>
              <a:t>Implements multiple threads by calling thread tick method at regular intervals</a:t>
            </a:r>
          </a:p>
          <a:p>
            <a:pPr lvl="1"/>
            <a:r>
              <a:rPr lang="en-US" dirty="0"/>
              <a:t>Thread tick method switches tasks depending on priority and RR scheduling</a:t>
            </a:r>
          </a:p>
          <a:p>
            <a:pPr lvl="1"/>
            <a:r>
              <a:rPr lang="en-US" dirty="0"/>
              <a:t>Interval is 1/1000 sec to 1/100 sec, via interrupt from hardware timer</a:t>
            </a:r>
          </a:p>
          <a:p>
            <a:pPr lvl="1"/>
            <a:r>
              <a:rPr lang="en-US" dirty="0"/>
              <a:t>Tick-less mode is possible for low power applications</a:t>
            </a:r>
          </a:p>
          <a:p>
            <a:endParaRPr lang="en-NL" dirty="0"/>
          </a:p>
        </p:txBody>
      </p:sp>
    </p:spTree>
    <p:extLst>
      <p:ext uri="{BB962C8B-B14F-4D97-AF65-F5344CB8AC3E}">
        <p14:creationId xmlns:p14="http://schemas.microsoft.com/office/powerpoint/2010/main" val="129086887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C1B-6A40-4F0F-8AC9-2BD219D14D22}"/>
              </a:ext>
            </a:extLst>
          </p:cNvPr>
          <p:cNvSpPr>
            <a:spLocks noGrp="1"/>
          </p:cNvSpPr>
          <p:nvPr>
            <p:ph type="title"/>
          </p:nvPr>
        </p:nvSpPr>
        <p:spPr/>
        <p:txBody>
          <a:bodyPr/>
          <a:lstStyle/>
          <a:p>
            <a:r>
              <a:rPr lang="en-US" dirty="0"/>
              <a:t>Initializing the kernel in CMSIS2</a:t>
            </a:r>
            <a:endParaRPr lang="en-NL" dirty="0"/>
          </a:p>
        </p:txBody>
      </p:sp>
      <p:sp>
        <p:nvSpPr>
          <p:cNvPr id="3" name="Text Placeholder 2">
            <a:extLst>
              <a:ext uri="{FF2B5EF4-FFF2-40B4-BE49-F238E27FC236}">
                <a16:creationId xmlns:a16="http://schemas.microsoft.com/office/drawing/2014/main" id="{0369E6AF-F579-4CEE-8F15-19AAE4091BDD}"/>
              </a:ext>
            </a:extLst>
          </p:cNvPr>
          <p:cNvSpPr>
            <a:spLocks noGrp="1"/>
          </p:cNvSpPr>
          <p:nvPr>
            <p:ph type="body" idx="1"/>
          </p:nvPr>
        </p:nvSpPr>
        <p:spPr/>
        <p:txBody>
          <a:bodyPr/>
          <a:lstStyle/>
          <a:p>
            <a:r>
              <a:rPr lang="en-US" dirty="0"/>
              <a:t>Before anything else, the kernel must be initialized with </a:t>
            </a:r>
            <a:r>
              <a:rPr lang="en-US" dirty="0" err="1"/>
              <a:t>osKernelInitialize</a:t>
            </a:r>
            <a:r>
              <a:rPr lang="en-US" dirty="0"/>
              <a:t>()</a:t>
            </a:r>
          </a:p>
          <a:p>
            <a:pPr lvl="1"/>
            <a:r>
              <a:rPr lang="en-US" dirty="0"/>
              <a:t>Initializes the RTOS Kernel</a:t>
            </a:r>
          </a:p>
          <a:p>
            <a:pPr lvl="1"/>
            <a:r>
              <a:rPr lang="en-US" dirty="0"/>
              <a:t>Before it is successfully executed, only these functions may be </a:t>
            </a:r>
            <a:r>
              <a:rPr lang="en-US" dirty="0" err="1"/>
              <a:t>calle</a:t>
            </a:r>
            <a:r>
              <a:rPr lang="en-US" dirty="0"/>
              <a:t>:</a:t>
            </a:r>
          </a:p>
          <a:p>
            <a:pPr lvl="2"/>
            <a:r>
              <a:rPr lang="en-US" dirty="0" err="1"/>
              <a:t>osKernelGetInfo</a:t>
            </a:r>
            <a:r>
              <a:rPr lang="en-US" dirty="0"/>
              <a:t>,</a:t>
            </a:r>
          </a:p>
          <a:p>
            <a:pPr lvl="2"/>
            <a:r>
              <a:rPr lang="en-US" dirty="0" err="1"/>
              <a:t>osKernelGetState</a:t>
            </a:r>
            <a:endParaRPr lang="en-NL" dirty="0"/>
          </a:p>
        </p:txBody>
      </p:sp>
    </p:spTree>
    <p:extLst>
      <p:ext uri="{BB962C8B-B14F-4D97-AF65-F5344CB8AC3E}">
        <p14:creationId xmlns:p14="http://schemas.microsoft.com/office/powerpoint/2010/main" val="329942828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8A0F-6A47-46FC-BC21-188573D54487}"/>
              </a:ext>
            </a:extLst>
          </p:cNvPr>
          <p:cNvSpPr>
            <a:spLocks noGrp="1"/>
          </p:cNvSpPr>
          <p:nvPr>
            <p:ph type="title"/>
          </p:nvPr>
        </p:nvSpPr>
        <p:spPr/>
        <p:txBody>
          <a:bodyPr/>
          <a:lstStyle/>
          <a:p>
            <a:r>
              <a:rPr lang="en-US" dirty="0"/>
              <a:t>Starting the kernel in CMSIS2</a:t>
            </a:r>
            <a:endParaRPr lang="en-NL" dirty="0"/>
          </a:p>
        </p:txBody>
      </p:sp>
      <p:sp>
        <p:nvSpPr>
          <p:cNvPr id="3" name="Text Placeholder 2">
            <a:extLst>
              <a:ext uri="{FF2B5EF4-FFF2-40B4-BE49-F238E27FC236}">
                <a16:creationId xmlns:a16="http://schemas.microsoft.com/office/drawing/2014/main" id="{10A7DB7F-4A0E-42A3-A009-5BB7AAFCEDB4}"/>
              </a:ext>
            </a:extLst>
          </p:cNvPr>
          <p:cNvSpPr>
            <a:spLocks noGrp="1"/>
          </p:cNvSpPr>
          <p:nvPr>
            <p:ph type="body" idx="1"/>
          </p:nvPr>
        </p:nvSpPr>
        <p:spPr/>
        <p:txBody>
          <a:bodyPr>
            <a:noAutofit/>
          </a:bodyPr>
          <a:lstStyle/>
          <a:p>
            <a:r>
              <a:rPr lang="en-US" dirty="0"/>
              <a:t>The kernel is started with </a:t>
            </a:r>
            <a:r>
              <a:rPr lang="en-US" dirty="0" err="1"/>
              <a:t>osKernelStart</a:t>
            </a:r>
            <a:r>
              <a:rPr lang="en-US" dirty="0"/>
              <a:t>();</a:t>
            </a:r>
          </a:p>
          <a:p>
            <a:pPr lvl="1"/>
            <a:r>
              <a:rPr lang="en-US" dirty="0"/>
              <a:t>Starts the RTOS kernel and begins thread switching</a:t>
            </a:r>
          </a:p>
          <a:p>
            <a:pPr lvl="1"/>
            <a:r>
              <a:rPr lang="en-US" dirty="0"/>
              <a:t>Kernel must be initialized first</a:t>
            </a:r>
          </a:p>
          <a:p>
            <a:pPr lvl="1"/>
            <a:r>
              <a:rPr lang="en-US" dirty="0"/>
              <a:t>Before it is successfully executed, only these functions may be called:</a:t>
            </a:r>
          </a:p>
          <a:p>
            <a:pPr lvl="2"/>
            <a:r>
              <a:rPr lang="en-US" dirty="0" err="1"/>
              <a:t>osKernelGetInfo</a:t>
            </a:r>
            <a:r>
              <a:rPr lang="en-US" dirty="0"/>
              <a:t>, </a:t>
            </a:r>
          </a:p>
          <a:p>
            <a:pPr lvl="2"/>
            <a:r>
              <a:rPr lang="en-US" dirty="0" err="1"/>
              <a:t>osKernelGetState</a:t>
            </a:r>
            <a:r>
              <a:rPr lang="en-US" dirty="0"/>
              <a:t>, </a:t>
            </a:r>
          </a:p>
          <a:p>
            <a:pPr lvl="2"/>
            <a:r>
              <a:rPr lang="en-US" dirty="0"/>
              <a:t>object creation functions of the form </a:t>
            </a:r>
            <a:r>
              <a:rPr lang="en-US" dirty="0" err="1"/>
              <a:t>osXxxNew</a:t>
            </a:r>
            <a:br>
              <a:rPr lang="en-US" dirty="0"/>
            </a:br>
            <a:r>
              <a:rPr lang="en-US" dirty="0">
                <a:sym typeface="Wingdings" panose="05000000000000000000" pitchFamily="2" charset="2"/>
              </a:rPr>
              <a:t> </a:t>
            </a:r>
            <a:r>
              <a:rPr lang="en-US" dirty="0"/>
              <a:t>to create a thread, use </a:t>
            </a:r>
            <a:r>
              <a:rPr lang="en-US" dirty="0" err="1"/>
              <a:t>osThreadNew</a:t>
            </a:r>
            <a:r>
              <a:rPr lang="en-US" dirty="0"/>
              <a:t> </a:t>
            </a:r>
          </a:p>
          <a:p>
            <a:pPr lvl="1"/>
            <a:r>
              <a:rPr lang="en-US" dirty="0"/>
              <a:t>At least one thread should be created prior to </a:t>
            </a:r>
            <a:r>
              <a:rPr lang="en-US" dirty="0" err="1"/>
              <a:t>osKernelStart</a:t>
            </a:r>
            <a:endParaRPr lang="en-US" dirty="0"/>
          </a:p>
          <a:p>
            <a:pPr lvl="1"/>
            <a:r>
              <a:rPr lang="en-US" dirty="0"/>
              <a:t>Will not return in case of success (so runs ‘forever’)</a:t>
            </a:r>
          </a:p>
          <a:p>
            <a:pPr lvl="1"/>
            <a:endParaRPr lang="en-NL" dirty="0"/>
          </a:p>
        </p:txBody>
      </p:sp>
    </p:spTree>
    <p:extLst>
      <p:ext uri="{BB962C8B-B14F-4D97-AF65-F5344CB8AC3E}">
        <p14:creationId xmlns:p14="http://schemas.microsoft.com/office/powerpoint/2010/main" val="205741382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982D-2FB4-4DA0-B070-DD4D0774BC95}"/>
              </a:ext>
            </a:extLst>
          </p:cNvPr>
          <p:cNvSpPr>
            <a:spLocks noGrp="1"/>
          </p:cNvSpPr>
          <p:nvPr>
            <p:ph type="title"/>
          </p:nvPr>
        </p:nvSpPr>
        <p:spPr/>
        <p:txBody>
          <a:bodyPr/>
          <a:lstStyle/>
          <a:p>
            <a:r>
              <a:rPr lang="en-US" dirty="0"/>
              <a:t>Creating a thread in CMSIS2</a:t>
            </a:r>
            <a:endParaRPr lang="en-NL" dirty="0"/>
          </a:p>
        </p:txBody>
      </p:sp>
      <p:sp>
        <p:nvSpPr>
          <p:cNvPr id="3" name="Text Placeholder 2">
            <a:extLst>
              <a:ext uri="{FF2B5EF4-FFF2-40B4-BE49-F238E27FC236}">
                <a16:creationId xmlns:a16="http://schemas.microsoft.com/office/drawing/2014/main" id="{39903283-7852-457F-B611-D54ED71362DC}"/>
              </a:ext>
            </a:extLst>
          </p:cNvPr>
          <p:cNvSpPr>
            <a:spLocks noGrp="1"/>
          </p:cNvSpPr>
          <p:nvPr>
            <p:ph type="body" idx="1"/>
          </p:nvPr>
        </p:nvSpPr>
        <p:spPr>
          <a:xfrm>
            <a:off x="1028700" y="1714500"/>
            <a:ext cx="8034184" cy="2686050"/>
          </a:xfrm>
        </p:spPr>
        <p:txBody>
          <a:bodyPr>
            <a:noAutofit/>
          </a:bodyPr>
          <a:lstStyle/>
          <a:p>
            <a:r>
              <a:rPr lang="en-US" dirty="0">
                <a:cs typeface="Courier New" panose="02070309020205020404" pitchFamily="49" charset="0"/>
              </a:rPr>
              <a:t>A new thread can be created by:</a:t>
            </a:r>
          </a:p>
          <a:p>
            <a:pPr lvl="1"/>
            <a:r>
              <a:rPr lang="en-US" dirty="0" err="1">
                <a:latin typeface="Courier New" panose="02070309020205020404" pitchFamily="49" charset="0"/>
                <a:cs typeface="Courier New" panose="02070309020205020404" pitchFamily="49" charset="0"/>
              </a:rPr>
              <a:t>osThreadNew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sym typeface="Wingdings" panose="05000000000000000000" pitchFamily="2" charset="2"/>
              </a:rPr>
              <a:t> the function that will be executed by the thread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&amp;argument, 	</a:t>
            </a:r>
            <a:r>
              <a:rPr lang="en-US" dirty="0">
                <a:cs typeface="Courier New" panose="02070309020205020404" pitchFamily="49" charset="0"/>
                <a:sym typeface="Wingdings" panose="05000000000000000000" pitchFamily="2" charset="2"/>
              </a:rPr>
              <a:t> the argument for </a:t>
            </a:r>
            <a:r>
              <a:rPr lang="en-US" dirty="0" err="1">
                <a:cs typeface="Courier New" panose="02070309020205020404" pitchFamily="49" charset="0"/>
                <a:sym typeface="Wingdings" panose="05000000000000000000" pitchFamily="2" charset="2"/>
              </a:rPr>
              <a:t>func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&amp;attributes	</a:t>
            </a:r>
            <a:r>
              <a:rPr lang="en-US" dirty="0">
                <a:cs typeface="Courier New" panose="02070309020205020404" pitchFamily="49" charset="0"/>
                <a:sym typeface="Wingdings" panose="05000000000000000000" pitchFamily="2" charset="2"/>
              </a:rPr>
              <a:t> settings for the thread (name, memory, priority,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lvl="1"/>
            <a:r>
              <a:rPr lang="en-US" dirty="0">
                <a:cs typeface="Courier New" panose="02070309020205020404" pitchFamily="49" charset="0"/>
              </a:rPr>
              <a:t>Returns pointer to thread identifier</a:t>
            </a:r>
          </a:p>
          <a:p>
            <a:endParaRPr lang="en-US" dirty="0">
              <a:cs typeface="Courier New" panose="02070309020205020404" pitchFamily="49" charset="0"/>
            </a:endParaRPr>
          </a:p>
          <a:p>
            <a:r>
              <a:rPr lang="en-US" dirty="0">
                <a:cs typeface="Courier New" panose="02070309020205020404" pitchFamily="49" charset="0"/>
              </a:rPr>
              <a:t>When called before </a:t>
            </a:r>
            <a:r>
              <a:rPr lang="en-US" dirty="0" err="1">
                <a:latin typeface="Courier New" panose="02070309020205020404" pitchFamily="49" charset="0"/>
                <a:cs typeface="Courier New" panose="02070309020205020404" pitchFamily="49" charset="0"/>
              </a:rPr>
              <a:t>osKernelStart</a:t>
            </a:r>
            <a:endParaRPr lang="en-US" dirty="0">
              <a:latin typeface="Courier New" panose="02070309020205020404" pitchFamily="49" charset="0"/>
              <a:cs typeface="Courier New" panose="02070309020205020404" pitchFamily="49" charset="0"/>
            </a:endParaRPr>
          </a:p>
          <a:p>
            <a:pPr lvl="1"/>
            <a:r>
              <a:rPr lang="en-US" dirty="0">
                <a:cs typeface="Courier New" panose="02070309020205020404" pitchFamily="49" charset="0"/>
              </a:rPr>
              <a:t>Thread is added to thread list; will start when </a:t>
            </a:r>
            <a:r>
              <a:rPr lang="en-US" dirty="0" err="1">
                <a:latin typeface="Courier New" panose="02070309020205020404" pitchFamily="49" charset="0"/>
                <a:cs typeface="Courier New" panose="02070309020205020404" pitchFamily="49" charset="0"/>
              </a:rPr>
              <a:t>osKernelStart</a:t>
            </a:r>
            <a:r>
              <a:rPr lang="en-US" dirty="0">
                <a:cs typeface="Courier New" panose="02070309020205020404" pitchFamily="49" charset="0"/>
              </a:rPr>
              <a:t> is called</a:t>
            </a:r>
          </a:p>
          <a:p>
            <a:r>
              <a:rPr lang="en-US" dirty="0">
                <a:cs typeface="Courier New" panose="02070309020205020404" pitchFamily="49" charset="0"/>
              </a:rPr>
              <a:t>When called after </a:t>
            </a:r>
            <a:r>
              <a:rPr lang="en-US" dirty="0" err="1">
                <a:latin typeface="Courier New" panose="02070309020205020404" pitchFamily="49" charset="0"/>
                <a:cs typeface="Courier New" panose="02070309020205020404" pitchFamily="49" charset="0"/>
              </a:rPr>
              <a:t>osKernelStart</a:t>
            </a:r>
            <a:r>
              <a:rPr lang="en-US" dirty="0">
                <a:cs typeface="Courier New" panose="02070309020205020404" pitchFamily="49" charset="0"/>
              </a:rPr>
              <a:t> (by another thread):</a:t>
            </a:r>
          </a:p>
          <a:p>
            <a:pPr lvl="1"/>
            <a:r>
              <a:rPr lang="en-US" dirty="0">
                <a:cs typeface="Courier New" panose="02070309020205020404" pitchFamily="49" charset="0"/>
              </a:rPr>
              <a:t>Thread is added to thread list, and starts immediately</a:t>
            </a:r>
            <a:endParaRPr lang="en-NL" dirty="0">
              <a:cs typeface="Courier New" panose="02070309020205020404" pitchFamily="49" charset="0"/>
            </a:endParaRPr>
          </a:p>
        </p:txBody>
      </p:sp>
    </p:spTree>
    <p:extLst>
      <p:ext uri="{BB962C8B-B14F-4D97-AF65-F5344CB8AC3E}">
        <p14:creationId xmlns:p14="http://schemas.microsoft.com/office/powerpoint/2010/main" val="88984535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Main flow in CMSIS2</a:t>
            </a:r>
          </a:p>
        </p:txBody>
      </p:sp>
      <p:sp>
        <p:nvSpPr>
          <p:cNvPr id="5" name="Text Placeholder 4">
            <a:extLst>
              <a:ext uri="{FF2B5EF4-FFF2-40B4-BE49-F238E27FC236}">
                <a16:creationId xmlns:a16="http://schemas.microsoft.com/office/drawing/2014/main" id="{049E5080-4AD6-4A59-8B19-A4EBE68DE5C3}"/>
              </a:ext>
            </a:extLst>
          </p:cNvPr>
          <p:cNvSpPr>
            <a:spLocks noGrp="1"/>
          </p:cNvSpPr>
          <p:nvPr>
            <p:ph type="body" idx="1"/>
          </p:nvPr>
        </p:nvSpPr>
        <p:spPr>
          <a:xfrm>
            <a:off x="1028699" y="1084006"/>
            <a:ext cx="8012061" cy="3316544"/>
          </a:xfrm>
        </p:spPr>
        <p:txBody>
          <a:bodyPr>
            <a:noAutofit/>
          </a:bodyPr>
          <a:lstStyle/>
          <a:p>
            <a:pPr>
              <a:lnSpc>
                <a:spcPct val="120000"/>
              </a:lnSpc>
              <a:spcBef>
                <a:spcPts val="0"/>
              </a:spcBef>
              <a:spcAft>
                <a:spcPts val="0"/>
              </a:spcAft>
            </a:pPr>
            <a:r>
              <a:rPr lang="en-US" sz="1100" dirty="0">
                <a:latin typeface="Courier" pitchFamily="2" charset="0"/>
              </a:rPr>
              <a:t>#include "</a:t>
            </a:r>
            <a:r>
              <a:rPr lang="en-US" sz="1100" dirty="0" err="1">
                <a:latin typeface="Courier" pitchFamily="2" charset="0"/>
              </a:rPr>
              <a:t>cmsis_os.h</a:t>
            </a:r>
            <a:r>
              <a:rPr lang="en-US" sz="1100" dirty="0">
                <a:latin typeface="Courier" pitchFamily="2" charset="0"/>
              </a:rPr>
              <a:t>“</a:t>
            </a:r>
            <a:br>
              <a:rPr lang="en-US" sz="1100" dirty="0">
                <a:latin typeface="Courier" pitchFamily="2" charset="0"/>
              </a:rPr>
            </a:br>
            <a:r>
              <a:rPr lang="en-US" sz="1100" dirty="0">
                <a:latin typeface="Courier" pitchFamily="2" charset="0"/>
              </a:rPr>
              <a:t>…</a:t>
            </a:r>
          </a:p>
          <a:p>
            <a:pPr>
              <a:lnSpc>
                <a:spcPct val="120000"/>
              </a:lnSpc>
              <a:spcBef>
                <a:spcPts val="0"/>
              </a:spcBef>
              <a:spcAft>
                <a:spcPts val="0"/>
              </a:spcAft>
            </a:pPr>
            <a:r>
              <a:rPr lang="en-US" sz="1100" dirty="0" err="1">
                <a:latin typeface="Courier" pitchFamily="2" charset="0"/>
              </a:rPr>
              <a:t>osThreadId_t</a:t>
            </a:r>
            <a:r>
              <a:rPr lang="en-US" sz="1100" dirty="0">
                <a:latin typeface="Courier" pitchFamily="2" charset="0"/>
              </a:rPr>
              <a:t> </a:t>
            </a:r>
            <a:r>
              <a:rPr lang="en-US" sz="1100" b="1" dirty="0" err="1">
                <a:solidFill>
                  <a:srgbClr val="7030A0"/>
                </a:solidFill>
                <a:latin typeface="Courier" pitchFamily="2" charset="0"/>
              </a:rPr>
              <a:t>taskHandle</a:t>
            </a:r>
            <a:r>
              <a:rPr lang="en-US" sz="1100" dirty="0">
                <a:latin typeface="Courier" pitchFamily="2" charset="0"/>
              </a:rPr>
              <a:t>;</a:t>
            </a:r>
          </a:p>
          <a:p>
            <a:pPr>
              <a:lnSpc>
                <a:spcPct val="120000"/>
              </a:lnSpc>
              <a:spcBef>
                <a:spcPts val="0"/>
              </a:spcBef>
              <a:spcAft>
                <a:spcPts val="0"/>
              </a:spcAft>
            </a:pPr>
            <a:r>
              <a:rPr lang="en-US" sz="1100" dirty="0">
                <a:latin typeface="Courier" pitchFamily="2" charset="0"/>
              </a:rPr>
              <a:t>const </a:t>
            </a:r>
            <a:r>
              <a:rPr lang="en-US" sz="1100" dirty="0" err="1">
                <a:latin typeface="Courier" pitchFamily="2" charset="0"/>
              </a:rPr>
              <a:t>osThreadAttr_t</a:t>
            </a:r>
            <a:r>
              <a:rPr lang="en-US" sz="1100" dirty="0">
                <a:latin typeface="Courier" pitchFamily="2" charset="0"/>
              </a:rPr>
              <a:t> </a:t>
            </a:r>
            <a:r>
              <a:rPr lang="en-US" sz="1100" b="1" dirty="0" err="1">
                <a:solidFill>
                  <a:srgbClr val="0070C0"/>
                </a:solidFill>
                <a:latin typeface="Courier" pitchFamily="2" charset="0"/>
              </a:rPr>
              <a:t>task_attributes</a:t>
            </a:r>
            <a:r>
              <a:rPr lang="en-US" sz="1100" dirty="0">
                <a:latin typeface="Courier" pitchFamily="2" charset="0"/>
              </a:rPr>
              <a:t> = {</a:t>
            </a:r>
            <a:br>
              <a:rPr lang="en-US" sz="1100" dirty="0">
                <a:latin typeface="Courier" pitchFamily="2" charset="0"/>
              </a:rPr>
            </a:br>
            <a:r>
              <a:rPr lang="en-US" sz="1100" dirty="0">
                <a:latin typeface="Courier" pitchFamily="2" charset="0"/>
              </a:rPr>
              <a:t>  .name = "</a:t>
            </a:r>
            <a:r>
              <a:rPr lang="en-US" sz="1100" dirty="0" err="1">
                <a:latin typeface="Courier" pitchFamily="2" charset="0"/>
              </a:rPr>
              <a:t>defaultTask</a:t>
            </a:r>
            <a:r>
              <a:rPr lang="en-US" sz="1100" dirty="0">
                <a:latin typeface="Courier" pitchFamily="2" charset="0"/>
              </a:rPr>
              <a:t>",</a:t>
            </a:r>
            <a:br>
              <a:rPr lang="en-US" sz="1100" dirty="0">
                <a:latin typeface="Courier" pitchFamily="2" charset="0"/>
              </a:rPr>
            </a:br>
            <a:r>
              <a:rPr lang="en-US" sz="1100" dirty="0">
                <a:latin typeface="Courier" pitchFamily="2" charset="0"/>
              </a:rPr>
              <a:t>  .priority = (</a:t>
            </a:r>
            <a:r>
              <a:rPr lang="en-US" sz="1100" dirty="0" err="1">
                <a:latin typeface="Courier" pitchFamily="2" charset="0"/>
              </a:rPr>
              <a:t>osPriority_t</a:t>
            </a:r>
            <a:r>
              <a:rPr lang="en-US" sz="1100" dirty="0">
                <a:latin typeface="Courier" pitchFamily="2" charset="0"/>
              </a:rPr>
              <a:t>) </a:t>
            </a:r>
            <a:r>
              <a:rPr lang="en-US" sz="1100" dirty="0" err="1">
                <a:latin typeface="Courier" pitchFamily="2" charset="0"/>
              </a:rPr>
              <a:t>osPriorityNormal</a:t>
            </a:r>
            <a:r>
              <a:rPr lang="en-US" sz="1100" dirty="0">
                <a:latin typeface="Courier" pitchFamily="2" charset="0"/>
              </a:rPr>
              <a:t>,</a:t>
            </a:r>
            <a:br>
              <a:rPr lang="en-US" sz="1100" dirty="0">
                <a:latin typeface="Courier" pitchFamily="2" charset="0"/>
              </a:rPr>
            </a:br>
            <a:r>
              <a:rPr lang="en-US" sz="1100" dirty="0">
                <a:latin typeface="Courier" pitchFamily="2" charset="0"/>
              </a:rPr>
              <a:t>  .</a:t>
            </a:r>
            <a:r>
              <a:rPr lang="en-US" sz="1100" dirty="0" err="1">
                <a:latin typeface="Courier" pitchFamily="2" charset="0"/>
              </a:rPr>
              <a:t>stack_size</a:t>
            </a:r>
            <a:r>
              <a:rPr lang="en-US" sz="1100" dirty="0">
                <a:latin typeface="Courier" pitchFamily="2" charset="0"/>
              </a:rPr>
              <a:t> = 128 * 4</a:t>
            </a:r>
            <a:br>
              <a:rPr lang="en-US" sz="1100" dirty="0">
                <a:latin typeface="Courier" pitchFamily="2" charset="0"/>
              </a:rPr>
            </a:br>
            <a:r>
              <a:rPr lang="en-US" sz="1100" dirty="0">
                <a:latin typeface="Courier" pitchFamily="2" charset="0"/>
              </a:rPr>
              <a:t>};</a:t>
            </a:r>
          </a:p>
          <a:p>
            <a:pPr>
              <a:lnSpc>
                <a:spcPct val="120000"/>
              </a:lnSpc>
              <a:spcBef>
                <a:spcPts val="0"/>
              </a:spcBef>
              <a:spcAft>
                <a:spcPts val="0"/>
              </a:spcAft>
            </a:pPr>
            <a:r>
              <a:rPr lang="en-US" sz="1100" dirty="0">
                <a:latin typeface="Courier" pitchFamily="2" charset="0"/>
              </a:rPr>
              <a:t>void </a:t>
            </a:r>
            <a:r>
              <a:rPr lang="en-US" sz="1100" b="1" dirty="0">
                <a:solidFill>
                  <a:srgbClr val="FF0000"/>
                </a:solidFill>
                <a:latin typeface="Courier" pitchFamily="2" charset="0"/>
              </a:rPr>
              <a:t>StartTask01</a:t>
            </a:r>
            <a:r>
              <a:rPr lang="en-US" sz="1100" dirty="0">
                <a:latin typeface="Courier" pitchFamily="2" charset="0"/>
              </a:rPr>
              <a:t>(void *</a:t>
            </a:r>
            <a:r>
              <a:rPr lang="en-US" sz="1100" b="1" dirty="0">
                <a:solidFill>
                  <a:srgbClr val="00B050"/>
                </a:solidFill>
                <a:latin typeface="Courier" pitchFamily="2" charset="0"/>
              </a:rPr>
              <a:t>argument</a:t>
            </a:r>
            <a:r>
              <a:rPr lang="en-US" sz="1100" dirty="0">
                <a:latin typeface="Courier" pitchFamily="2" charset="0"/>
              </a:rPr>
              <a:t>);</a:t>
            </a:r>
            <a:br>
              <a:rPr lang="en-US" sz="1100" dirty="0">
                <a:latin typeface="Courier" pitchFamily="2" charset="0"/>
              </a:rPr>
            </a:br>
            <a:r>
              <a:rPr lang="en-US" sz="1100" dirty="0">
                <a:latin typeface="Courier" pitchFamily="2" charset="0"/>
              </a:rPr>
              <a:t>…</a:t>
            </a:r>
          </a:p>
          <a:p>
            <a:pPr>
              <a:lnSpc>
                <a:spcPct val="120000"/>
              </a:lnSpc>
              <a:spcBef>
                <a:spcPts val="0"/>
              </a:spcBef>
              <a:spcAft>
                <a:spcPts val="0"/>
              </a:spcAft>
            </a:pPr>
            <a:r>
              <a:rPr lang="en-US" sz="1100" dirty="0">
                <a:latin typeface="Courier" pitchFamily="2" charset="0"/>
              </a:rPr>
              <a:t>int main(void)</a:t>
            </a:r>
            <a:br>
              <a:rPr lang="en-US" sz="1100" dirty="0">
                <a:latin typeface="Courier" pitchFamily="2" charset="0"/>
              </a:rPr>
            </a:br>
            <a:r>
              <a:rPr lang="en-US" sz="1100" dirty="0">
                <a:latin typeface="Courier" pitchFamily="2" charset="0"/>
              </a:rPr>
              <a:t>  </a:t>
            </a:r>
            <a:r>
              <a:rPr lang="en-US" sz="1100" dirty="0" err="1">
                <a:latin typeface="Courier" pitchFamily="2" charset="0"/>
              </a:rPr>
              <a:t>osKernelInitialize</a:t>
            </a:r>
            <a:r>
              <a:rPr lang="en-US" sz="1100" dirty="0">
                <a:latin typeface="Courier" pitchFamily="2" charset="0"/>
              </a:rPr>
              <a:t>();</a:t>
            </a:r>
            <a:br>
              <a:rPr lang="en-US" sz="1100" dirty="0">
                <a:latin typeface="Courier" pitchFamily="2" charset="0"/>
              </a:rPr>
            </a:br>
            <a:r>
              <a:rPr lang="en-US" sz="1100" dirty="0">
                <a:latin typeface="Courier" pitchFamily="2" charset="0"/>
              </a:rPr>
              <a:t>  …</a:t>
            </a:r>
            <a:br>
              <a:rPr lang="en-US" sz="1100" dirty="0">
                <a:latin typeface="Courier" pitchFamily="2" charset="0"/>
              </a:rPr>
            </a:br>
            <a:r>
              <a:rPr lang="en-US" sz="1100" b="1" dirty="0">
                <a:solidFill>
                  <a:srgbClr val="7030A0"/>
                </a:solidFill>
                <a:latin typeface="Courier" pitchFamily="2" charset="0"/>
              </a:rPr>
              <a:t>  </a:t>
            </a:r>
            <a:r>
              <a:rPr lang="en-US" sz="1100" b="1" dirty="0" err="1">
                <a:solidFill>
                  <a:srgbClr val="7030A0"/>
                </a:solidFill>
                <a:latin typeface="Courier" pitchFamily="2" charset="0"/>
              </a:rPr>
              <a:t>taskHandle</a:t>
            </a:r>
            <a:r>
              <a:rPr lang="en-US" sz="1100" dirty="0">
                <a:latin typeface="Courier" pitchFamily="2" charset="0"/>
              </a:rPr>
              <a:t> = </a:t>
            </a:r>
            <a:r>
              <a:rPr lang="en-US" sz="1100" dirty="0" err="1">
                <a:latin typeface="Courier" pitchFamily="2" charset="0"/>
              </a:rPr>
              <a:t>osThreadNew</a:t>
            </a:r>
            <a:r>
              <a:rPr lang="en-US" sz="1100" dirty="0">
                <a:latin typeface="Courier" pitchFamily="2" charset="0"/>
              </a:rPr>
              <a:t>(</a:t>
            </a:r>
            <a:r>
              <a:rPr lang="en-US" sz="1100" b="1" dirty="0">
                <a:solidFill>
                  <a:srgbClr val="FF0000"/>
                </a:solidFill>
                <a:latin typeface="Courier" pitchFamily="2" charset="0"/>
              </a:rPr>
              <a:t>StartTask01</a:t>
            </a:r>
            <a:r>
              <a:rPr lang="en-US" sz="1100" dirty="0">
                <a:latin typeface="Courier" pitchFamily="2" charset="0"/>
              </a:rPr>
              <a:t>, </a:t>
            </a:r>
            <a:r>
              <a:rPr lang="en-US" sz="1100" b="1" dirty="0">
                <a:solidFill>
                  <a:srgbClr val="00B050"/>
                </a:solidFill>
                <a:latin typeface="Courier" pitchFamily="2" charset="0"/>
              </a:rPr>
              <a:t>&amp;</a:t>
            </a:r>
            <a:r>
              <a:rPr lang="en-US" sz="1100" b="1" dirty="0" err="1">
                <a:solidFill>
                  <a:srgbClr val="00B050"/>
                </a:solidFill>
                <a:latin typeface="Courier" pitchFamily="2" charset="0"/>
              </a:rPr>
              <a:t>arg</a:t>
            </a:r>
            <a:r>
              <a:rPr lang="en-US" sz="1100" dirty="0">
                <a:latin typeface="Courier" pitchFamily="2" charset="0"/>
              </a:rPr>
              <a:t>, &amp;</a:t>
            </a:r>
            <a:r>
              <a:rPr lang="en-US" sz="1100" b="1" dirty="0" err="1">
                <a:solidFill>
                  <a:srgbClr val="0070C0"/>
                </a:solidFill>
                <a:latin typeface="Courier" pitchFamily="2" charset="0"/>
              </a:rPr>
              <a:t>task_attributes</a:t>
            </a:r>
            <a:r>
              <a:rPr lang="en-US" sz="1100" dirty="0">
                <a:latin typeface="Courier" pitchFamily="2" charset="0"/>
              </a:rPr>
              <a:t>);</a:t>
            </a:r>
            <a:br>
              <a:rPr lang="en-US" sz="1100" dirty="0">
                <a:latin typeface="Courier" pitchFamily="2" charset="0"/>
              </a:rPr>
            </a:br>
            <a:r>
              <a:rPr lang="en-US" sz="1100" dirty="0">
                <a:latin typeface="Courier" pitchFamily="2" charset="0"/>
              </a:rPr>
              <a:t>  …</a:t>
            </a:r>
            <a:br>
              <a:rPr lang="en-US" sz="1100" dirty="0">
                <a:latin typeface="Courier" pitchFamily="2" charset="0"/>
              </a:rPr>
            </a:br>
            <a:r>
              <a:rPr lang="en-US" sz="1100" dirty="0">
                <a:latin typeface="Courier" pitchFamily="2" charset="0"/>
              </a:rPr>
              <a:t>  </a:t>
            </a:r>
            <a:r>
              <a:rPr lang="en-US" sz="1100" dirty="0" err="1">
                <a:latin typeface="Courier" pitchFamily="2" charset="0"/>
              </a:rPr>
              <a:t>osKernelStart</a:t>
            </a:r>
            <a:r>
              <a:rPr lang="en-US" sz="1100" dirty="0">
                <a:latin typeface="Courier" pitchFamily="2" charset="0"/>
              </a:rPr>
              <a:t>();</a:t>
            </a:r>
            <a:br>
              <a:rPr lang="en-US" sz="1100" dirty="0">
                <a:latin typeface="Courier" pitchFamily="2" charset="0"/>
              </a:rPr>
            </a:br>
            <a:r>
              <a:rPr lang="en-US" sz="1100" dirty="0">
                <a:latin typeface="Courier" pitchFamily="2" charset="0"/>
              </a:rPr>
              <a:t>  /* We should never get here as control is now taken by the scheduler */</a:t>
            </a:r>
            <a:br>
              <a:rPr lang="en-US" sz="1100" dirty="0">
                <a:latin typeface="Courier" pitchFamily="2" charset="0"/>
              </a:rPr>
            </a:br>
            <a:r>
              <a:rPr lang="en-US" sz="1100" dirty="0">
                <a:latin typeface="Courier" pitchFamily="2" charset="0"/>
              </a:rPr>
              <a:t>  while(1){};</a:t>
            </a:r>
            <a:br>
              <a:rPr lang="en-US" sz="1100" dirty="0">
                <a:latin typeface="Courier" pitchFamily="2" charset="0"/>
              </a:rPr>
            </a:br>
            <a:r>
              <a:rPr lang="en-US" sz="1100" dirty="0">
                <a:latin typeface="Courier" pitchFamily="2" charset="0"/>
              </a:rPr>
              <a:t>}</a:t>
            </a:r>
            <a:endParaRPr lang="en-NL" sz="1100" dirty="0"/>
          </a:p>
        </p:txBody>
      </p:sp>
    </p:spTree>
    <p:extLst>
      <p:ext uri="{BB962C8B-B14F-4D97-AF65-F5344CB8AC3E}">
        <p14:creationId xmlns:p14="http://schemas.microsoft.com/office/powerpoint/2010/main" val="197189835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normAutofit fontScale="90000"/>
          </a:bodyPr>
          <a:lstStyle/>
          <a:p>
            <a:pPr algn="l"/>
            <a:r>
              <a:rPr lang="en-GB" dirty="0"/>
              <a:t>Communication  / synchronisation between tasks</a:t>
            </a:r>
          </a:p>
        </p:txBody>
      </p:sp>
      <p:sp>
        <p:nvSpPr>
          <p:cNvPr id="8" name="TextBox 7">
            <a:extLst>
              <a:ext uri="{FF2B5EF4-FFF2-40B4-BE49-F238E27FC236}">
                <a16:creationId xmlns:a16="http://schemas.microsoft.com/office/drawing/2014/main" id="{AC1BEB8B-1D21-AB48-A85D-BCD2E10DFE48}"/>
              </a:ext>
            </a:extLst>
          </p:cNvPr>
          <p:cNvSpPr txBox="1"/>
          <p:nvPr/>
        </p:nvSpPr>
        <p:spPr>
          <a:xfrm>
            <a:off x="2051720" y="2825605"/>
            <a:ext cx="4608512" cy="1107996"/>
          </a:xfrm>
          <a:prstGeom prst="rect">
            <a:avLst/>
          </a:prstGeom>
          <a:solidFill>
            <a:srgbClr val="FFC000">
              <a:alpha val="57000"/>
            </a:srgbClr>
          </a:solidFill>
        </p:spPr>
        <p:txBody>
          <a:bodyPr wrap="square" rtlCol="0">
            <a:spAutoFit/>
          </a:bodyPr>
          <a:lstStyle/>
          <a:p>
            <a:r>
              <a:rPr lang="en-US" b="1" i="1" dirty="0"/>
              <a:t>Discussion:</a:t>
            </a:r>
          </a:p>
          <a:p>
            <a:r>
              <a:rPr lang="en-US" sz="1600" dirty="0">
                <a:latin typeface="Courier" pitchFamily="2" charset="0"/>
              </a:rPr>
              <a:t>What is the purpose of each of these communication / synchronization techniques?</a:t>
            </a:r>
            <a:endParaRPr lang="en-US" sz="1600" dirty="0"/>
          </a:p>
        </p:txBody>
      </p:sp>
      <p:sp>
        <p:nvSpPr>
          <p:cNvPr id="3" name="TextBox 2">
            <a:extLst>
              <a:ext uri="{FF2B5EF4-FFF2-40B4-BE49-F238E27FC236}">
                <a16:creationId xmlns:a16="http://schemas.microsoft.com/office/drawing/2014/main" id="{17864815-BFD0-CD48-9068-B1E408C67586}"/>
              </a:ext>
            </a:extLst>
          </p:cNvPr>
          <p:cNvSpPr txBox="1"/>
          <p:nvPr/>
        </p:nvSpPr>
        <p:spPr>
          <a:xfrm>
            <a:off x="651479" y="1197090"/>
            <a:ext cx="511256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Memory pools</a:t>
            </a:r>
          </a:p>
          <a:p>
            <a:pPr marL="285750" indent="-285750">
              <a:buFont typeface="Arial" panose="020B0604020202020204" pitchFamily="34" charset="0"/>
              <a:buChar char="•"/>
            </a:pPr>
            <a:r>
              <a:rPr lang="en-US" sz="2000" dirty="0"/>
              <a:t>Message queues</a:t>
            </a:r>
          </a:p>
          <a:p>
            <a:pPr marL="285750" indent="-285750">
              <a:buFont typeface="Arial" panose="020B0604020202020204" pitchFamily="34" charset="0"/>
              <a:buChar char="•"/>
            </a:pPr>
            <a:r>
              <a:rPr lang="en-US" sz="2000" dirty="0"/>
              <a:t>Semaphores</a:t>
            </a:r>
          </a:p>
          <a:p>
            <a:pPr marL="285750" indent="-285750">
              <a:buFont typeface="Arial" panose="020B0604020202020204" pitchFamily="34" charset="0"/>
              <a:buChar char="•"/>
            </a:pPr>
            <a:r>
              <a:rPr lang="en-US" sz="2000" dirty="0"/>
              <a:t>Mutexes (not from ISR)</a:t>
            </a:r>
          </a:p>
        </p:txBody>
      </p:sp>
      <p:sp>
        <p:nvSpPr>
          <p:cNvPr id="9" name="TextBox 8">
            <a:extLst>
              <a:ext uri="{FF2B5EF4-FFF2-40B4-BE49-F238E27FC236}">
                <a16:creationId xmlns:a16="http://schemas.microsoft.com/office/drawing/2014/main" id="{83DEAE60-D70E-4645-A278-6D1432464779}"/>
              </a:ext>
            </a:extLst>
          </p:cNvPr>
          <p:cNvSpPr txBox="1"/>
          <p:nvPr/>
        </p:nvSpPr>
        <p:spPr>
          <a:xfrm>
            <a:off x="467544" y="4318066"/>
            <a:ext cx="8229600" cy="276999"/>
          </a:xfrm>
          <a:prstGeom prst="rect">
            <a:avLst/>
          </a:prstGeom>
          <a:noFill/>
        </p:spPr>
        <p:txBody>
          <a:bodyPr wrap="square" rtlCol="0">
            <a:spAutoFit/>
          </a:bodyPr>
          <a:lstStyle/>
          <a:p>
            <a:r>
              <a:rPr lang="en-US" sz="1200" dirty="0"/>
              <a:t>From </a:t>
            </a:r>
            <a:r>
              <a:rPr lang="en-US" sz="1200" dirty="0">
                <a:hlinkClick r:id="rId3"/>
              </a:rPr>
              <a:t>https://arm-software.github.io/CMSIS_5/RTOS2/html/rtos_api2.html#rtos_api2_functions</a:t>
            </a:r>
            <a:endParaRPr lang="en-US" sz="1200" dirty="0"/>
          </a:p>
        </p:txBody>
      </p:sp>
    </p:spTree>
    <p:extLst>
      <p:ext uri="{BB962C8B-B14F-4D97-AF65-F5344CB8AC3E}">
        <p14:creationId xmlns:p14="http://schemas.microsoft.com/office/powerpoint/2010/main" val="255970431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24B6-1B30-4A67-87E0-5F0515BB1951}"/>
              </a:ext>
            </a:extLst>
          </p:cNvPr>
          <p:cNvSpPr>
            <a:spLocks noGrp="1"/>
          </p:cNvSpPr>
          <p:nvPr>
            <p:ph type="title"/>
          </p:nvPr>
        </p:nvSpPr>
        <p:spPr/>
        <p:txBody>
          <a:bodyPr/>
          <a:lstStyle/>
          <a:p>
            <a:r>
              <a:rPr lang="en-US" dirty="0"/>
              <a:t>STM32CubeMX</a:t>
            </a:r>
            <a:endParaRPr lang="en-NL" dirty="0"/>
          </a:p>
        </p:txBody>
      </p:sp>
      <p:sp>
        <p:nvSpPr>
          <p:cNvPr id="3" name="Text Placeholder 2">
            <a:extLst>
              <a:ext uri="{FF2B5EF4-FFF2-40B4-BE49-F238E27FC236}">
                <a16:creationId xmlns:a16="http://schemas.microsoft.com/office/drawing/2014/main" id="{5D5A5116-F36C-470F-8B36-64ACF841FA3B}"/>
              </a:ext>
            </a:extLst>
          </p:cNvPr>
          <p:cNvSpPr>
            <a:spLocks noGrp="1"/>
          </p:cNvSpPr>
          <p:nvPr>
            <p:ph type="body" idx="1"/>
          </p:nvPr>
        </p:nvSpPr>
        <p:spPr/>
        <p:txBody>
          <a:bodyPr>
            <a:normAutofit fontScale="47500" lnSpcReduction="20000"/>
          </a:bodyPr>
          <a:lstStyle/>
          <a:p>
            <a:r>
              <a:rPr lang="en-US" dirty="0"/>
              <a:t>STM32CubeMX, a configuration tool for any STM32 device. This easy-to-use graphical user interface generates initialization C code for Cortex-M cores and generates the Linux device tree source for Cortex-A cores.</a:t>
            </a:r>
          </a:p>
          <a:p>
            <a:r>
              <a:rPr lang="en-US" dirty="0"/>
              <a:t>STM32CubeIDE, an Integrated Development Environment. Based on open-source solutions like Eclipse or the GNU C/C++ toolchain, this IDE includes compilation reporting features and advanced debug features. It also integrate additional features present in other tools from the ecosystem, such as the HW and SW initialization and code generation from STM32CubeMX.</a:t>
            </a:r>
          </a:p>
          <a:p>
            <a:r>
              <a:rPr lang="en-US" dirty="0"/>
              <a:t> STM32CubeProgrammer, a programming tool. It provides an easy-to-use and efficient environment for reading, writing and verifying devices and external memories via a wide variety of available communication media (JTAG, SWD, UART, USB DFU, I2C, SPI, CAN, etc.).</a:t>
            </a:r>
          </a:p>
          <a:p>
            <a:r>
              <a:rPr lang="en-US" dirty="0"/>
              <a:t>STM32CubeMonitor family of tools. Powerful monitoring tools that help developers fine-tune the behavior and performance of their applications in real time.</a:t>
            </a:r>
          </a:p>
          <a:p>
            <a:r>
              <a:rPr lang="en-US" dirty="0"/>
              <a:t>STM32Cube Embedded software helps speed up project development:</a:t>
            </a:r>
          </a:p>
          <a:p>
            <a:r>
              <a:rPr lang="en-US" dirty="0"/>
              <a:t>STM32Cube MCU and MPU packages, dedicated to each STM32 series</a:t>
            </a:r>
          </a:p>
          <a:p>
            <a:r>
              <a:rPr lang="en-US" dirty="0"/>
              <a:t>Packages offer all the required embedded software bricks to operate the available set of STM32 peripherals. They include drivers (HAL, low-layer, etc.), middleware, and lots of example code used in a wide variety of real-world use cases.</a:t>
            </a:r>
          </a:p>
          <a:p>
            <a:r>
              <a:rPr lang="en-US" dirty="0"/>
              <a:t>STM32Cube expansion packages, for application-oriented solutions.</a:t>
            </a:r>
          </a:p>
          <a:p>
            <a:r>
              <a:rPr lang="en-US" dirty="0"/>
              <a:t>Complementing and expanding the STM32Cube MCU Package offer with additional embedded software bricks, STM32 expansion packages come either from ST or approved partners to create an extensive and scalable embedded software offer around the STM32.</a:t>
            </a:r>
          </a:p>
          <a:p>
            <a:r>
              <a:rPr lang="en-US" dirty="0"/>
              <a:t>See: </a:t>
            </a:r>
            <a:r>
              <a:rPr lang="en-US" dirty="0">
                <a:hlinkClick r:id="rId2"/>
              </a:rPr>
              <a:t>https://www.youtube.com/watch?v=eumKLXNlM0U</a:t>
            </a:r>
            <a:r>
              <a:rPr lang="en-US" dirty="0"/>
              <a:t> for intro STM32CUBEIDE</a:t>
            </a:r>
          </a:p>
          <a:p>
            <a:endParaRPr lang="en-NL" dirty="0"/>
          </a:p>
        </p:txBody>
      </p:sp>
    </p:spTree>
    <p:extLst>
      <p:ext uri="{BB962C8B-B14F-4D97-AF65-F5344CB8AC3E}">
        <p14:creationId xmlns:p14="http://schemas.microsoft.com/office/powerpoint/2010/main" val="35223991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1FCB-29E4-42D1-B4C8-82C587D26FA5}"/>
              </a:ext>
            </a:extLst>
          </p:cNvPr>
          <p:cNvSpPr>
            <a:spLocks noGrp="1"/>
          </p:cNvSpPr>
          <p:nvPr>
            <p:ph type="title"/>
          </p:nvPr>
        </p:nvSpPr>
        <p:spPr/>
        <p:txBody>
          <a:bodyPr/>
          <a:lstStyle/>
          <a:p>
            <a:r>
              <a:rPr lang="en-US" dirty="0"/>
              <a:t>Arduino</a:t>
            </a:r>
            <a:endParaRPr lang="en-NL" dirty="0"/>
          </a:p>
        </p:txBody>
      </p:sp>
      <p:sp>
        <p:nvSpPr>
          <p:cNvPr id="3" name="Content Placeholder 2">
            <a:extLst>
              <a:ext uri="{FF2B5EF4-FFF2-40B4-BE49-F238E27FC236}">
                <a16:creationId xmlns:a16="http://schemas.microsoft.com/office/drawing/2014/main" id="{18C69178-B522-4C74-857E-AB2138B42A43}"/>
              </a:ext>
            </a:extLst>
          </p:cNvPr>
          <p:cNvSpPr>
            <a:spLocks noGrp="1"/>
          </p:cNvSpPr>
          <p:nvPr>
            <p:ph idx="1"/>
          </p:nvPr>
        </p:nvSpPr>
        <p:spPr/>
        <p:txBody>
          <a:bodyPr>
            <a:noAutofit/>
          </a:bodyPr>
          <a:lstStyle/>
          <a:p>
            <a:r>
              <a:rPr lang="en-US" dirty="0"/>
              <a:t>Arduino UNO has two microcontrollers, that both have their own firmware</a:t>
            </a:r>
          </a:p>
          <a:p>
            <a:pPr lvl="1"/>
            <a:r>
              <a:rPr lang="en-US" dirty="0"/>
              <a:t>ATMEGA328</a:t>
            </a:r>
          </a:p>
          <a:p>
            <a:pPr lvl="2"/>
            <a:r>
              <a:rPr lang="en-US" dirty="0"/>
              <a:t>After reset (power up, button, or program upload) </a:t>
            </a:r>
          </a:p>
          <a:p>
            <a:pPr lvl="3"/>
            <a:r>
              <a:rPr lang="en-US" dirty="0"/>
              <a:t>if the PC is sending a new program, it is stored into the memory and executed </a:t>
            </a:r>
          </a:p>
          <a:p>
            <a:pPr lvl="3"/>
            <a:r>
              <a:rPr lang="en-US" dirty="0"/>
              <a:t>If the PC is not sending a new program, it starts the one already in memory</a:t>
            </a:r>
          </a:p>
          <a:p>
            <a:pPr lvl="1"/>
            <a:r>
              <a:rPr lang="en-US" dirty="0"/>
              <a:t>ATMEGA8U2</a:t>
            </a:r>
          </a:p>
          <a:p>
            <a:pPr lvl="2"/>
            <a:r>
              <a:rPr lang="en-US" dirty="0"/>
              <a:t>In between USB port and serial port of the ATMEGA328</a:t>
            </a:r>
          </a:p>
          <a:p>
            <a:pPr lvl="2"/>
            <a:r>
              <a:rPr lang="en-US" dirty="0"/>
              <a:t>Contains firmware that makes the Arduino appear as a serial USB device</a:t>
            </a:r>
          </a:p>
          <a:p>
            <a:r>
              <a:rPr lang="en-US" dirty="0"/>
              <a:t>Both can be reprogrammed</a:t>
            </a:r>
            <a:endParaRPr lang="en-NL" dirty="0"/>
          </a:p>
        </p:txBody>
      </p:sp>
    </p:spTree>
    <p:extLst>
      <p:ext uri="{BB962C8B-B14F-4D97-AF65-F5344CB8AC3E}">
        <p14:creationId xmlns:p14="http://schemas.microsoft.com/office/powerpoint/2010/main" val="3216789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E2605F3-A033-431B-BA54-6E5053FE66DA}"/>
              </a:ext>
            </a:extLst>
          </p:cNvPr>
          <p:cNvSpPr>
            <a:spLocks noGrp="1"/>
          </p:cNvSpPr>
          <p:nvPr>
            <p:ph type="title"/>
          </p:nvPr>
        </p:nvSpPr>
        <p:spPr>
          <a:xfrm>
            <a:off x="2522898" y="514350"/>
            <a:ext cx="5778873" cy="1114425"/>
          </a:xfrm>
        </p:spPr>
        <p:txBody>
          <a:bodyPr>
            <a:normAutofit/>
          </a:bodyPr>
          <a:lstStyle/>
          <a:p>
            <a:r>
              <a:rPr lang="en-US" dirty="0"/>
              <a:t>Assignment 5</a:t>
            </a:r>
            <a:endParaRPr lang="en-NL" dirty="0"/>
          </a:p>
        </p:txBody>
      </p:sp>
      <p:sp>
        <p:nvSpPr>
          <p:cNvPr id="13" name="Rectangle 12">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
            <a:ext cx="2283308"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1857"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099BB69C-7B54-43E2-AE4C-1A10AE9FE1C3}"/>
              </a:ext>
            </a:extLst>
          </p:cNvPr>
          <p:cNvSpPr>
            <a:spLocks noGrp="1"/>
          </p:cNvSpPr>
          <p:nvPr>
            <p:ph idx="1"/>
          </p:nvPr>
        </p:nvSpPr>
        <p:spPr>
          <a:xfrm>
            <a:off x="2522898" y="1714500"/>
            <a:ext cx="5778873" cy="2686050"/>
          </a:xfrm>
        </p:spPr>
        <p:txBody>
          <a:bodyPr>
            <a:normAutofit/>
          </a:bodyPr>
          <a:lstStyle/>
          <a:p>
            <a:r>
              <a:rPr lang="en-US" sz="900" dirty="0"/>
              <a:t>Extend your program to also receive data from the PC</a:t>
            </a:r>
          </a:p>
          <a:p>
            <a:r>
              <a:rPr lang="en-US" sz="900" dirty="0"/>
              <a:t>Each character received by the device must be increased and sent back to the PC; e.g.:</a:t>
            </a:r>
          </a:p>
          <a:p>
            <a:pPr lvl="1"/>
            <a:r>
              <a:rPr lang="en-US" sz="900" dirty="0"/>
              <a:t>When the user types ‘4’ on the PC, your device must return ‘5’</a:t>
            </a:r>
          </a:p>
          <a:p>
            <a:pPr lvl="1"/>
            <a:r>
              <a:rPr lang="en-US" sz="900" dirty="0"/>
              <a:t>When the user types ‘d’ on the PC, your device must return ‘e’</a:t>
            </a:r>
          </a:p>
          <a:p>
            <a:r>
              <a:rPr lang="en-US" sz="900" dirty="0"/>
              <a:t>Do this again in 2 ways:</a:t>
            </a:r>
          </a:p>
          <a:p>
            <a:pPr lvl="1"/>
            <a:r>
              <a:rPr lang="en-US" sz="900" dirty="0"/>
              <a:t>Use the “normal” Serial library to receive/send data from/to your PC</a:t>
            </a:r>
          </a:p>
          <a:p>
            <a:pPr lvl="1"/>
            <a:r>
              <a:rPr lang="en-US" sz="900" dirty="0"/>
              <a:t>Receive/send the same data without using Serial, but by directly accessing the UART registers (UDR, UCSR, UBRR) </a:t>
            </a:r>
          </a:p>
          <a:p>
            <a:r>
              <a:rPr lang="en-US" sz="900" dirty="0"/>
              <a:t>Try out how much you can change the baud rate before you start getting errors</a:t>
            </a:r>
          </a:p>
          <a:p>
            <a:r>
              <a:rPr lang="en-US" sz="900" dirty="0"/>
              <a:t>Make sure that you can explain clearly</a:t>
            </a:r>
          </a:p>
          <a:p>
            <a:pPr lvl="1"/>
            <a:r>
              <a:rPr lang="en-US" sz="900" dirty="0"/>
              <a:t>How you initialized the UART</a:t>
            </a:r>
          </a:p>
          <a:p>
            <a:pPr lvl="1"/>
            <a:r>
              <a:rPr lang="en-US" sz="900" dirty="0"/>
              <a:t>How receiving and transmitting works</a:t>
            </a:r>
            <a:endParaRPr lang="en-NL" sz="900" dirty="0"/>
          </a:p>
        </p:txBody>
      </p:sp>
    </p:spTree>
    <p:extLst>
      <p:ext uri="{BB962C8B-B14F-4D97-AF65-F5344CB8AC3E}">
        <p14:creationId xmlns:p14="http://schemas.microsoft.com/office/powerpoint/2010/main" val="121305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89C6-27F0-4970-9527-F651B3CFA074}"/>
              </a:ext>
            </a:extLst>
          </p:cNvPr>
          <p:cNvSpPr>
            <a:spLocks noGrp="1"/>
          </p:cNvSpPr>
          <p:nvPr>
            <p:ph type="title"/>
          </p:nvPr>
        </p:nvSpPr>
        <p:spPr/>
        <p:txBody>
          <a:bodyPr/>
          <a:lstStyle/>
          <a:p>
            <a:r>
              <a:rPr lang="en-US" dirty="0"/>
              <a:t>Real Time Operating Systems</a:t>
            </a:r>
            <a:endParaRPr lang="en-NL" dirty="0"/>
          </a:p>
        </p:txBody>
      </p:sp>
      <p:sp>
        <p:nvSpPr>
          <p:cNvPr id="3" name="Content Placeholder 2">
            <a:extLst>
              <a:ext uri="{FF2B5EF4-FFF2-40B4-BE49-F238E27FC236}">
                <a16:creationId xmlns:a16="http://schemas.microsoft.com/office/drawing/2014/main" id="{AABFCFA9-CB7C-4E84-8E07-8B3ACD401CC5}"/>
              </a:ext>
            </a:extLst>
          </p:cNvPr>
          <p:cNvSpPr>
            <a:spLocks noGrp="1"/>
          </p:cNvSpPr>
          <p:nvPr>
            <p:ph idx="1"/>
          </p:nvPr>
        </p:nvSpPr>
        <p:spPr/>
        <p:txBody>
          <a:bodyPr/>
          <a:lstStyle/>
          <a:p>
            <a:r>
              <a:rPr lang="en-US" dirty="0"/>
              <a:t>RTOS is mainly for convenience; everything can also be done in your own code</a:t>
            </a:r>
          </a:p>
          <a:p>
            <a:r>
              <a:rPr lang="en-US" dirty="0"/>
              <a:t>What gets easier with an RTOS:</a:t>
            </a:r>
          </a:p>
          <a:p>
            <a:pPr lvl="1"/>
            <a:r>
              <a:rPr lang="en-US" dirty="0"/>
              <a:t>Using timers and interrupts can largely be avoided</a:t>
            </a:r>
          </a:p>
          <a:p>
            <a:pPr lvl="1"/>
            <a:r>
              <a:rPr lang="en-US" dirty="0"/>
              <a:t>Multiple tasks (threads) can easily be run at the same time</a:t>
            </a:r>
          </a:p>
          <a:p>
            <a:pPr lvl="1"/>
            <a:r>
              <a:rPr lang="en-US" dirty="0"/>
              <a:t>Tasks can be synchronized</a:t>
            </a:r>
          </a:p>
          <a:p>
            <a:pPr lvl="2"/>
            <a:r>
              <a:rPr lang="en-US" dirty="0"/>
              <a:t>Wait for each other</a:t>
            </a:r>
          </a:p>
          <a:p>
            <a:pPr lvl="2"/>
            <a:r>
              <a:rPr lang="en-US" dirty="0"/>
              <a:t>Signaling each other</a:t>
            </a:r>
          </a:p>
          <a:p>
            <a:pPr lvl="2"/>
            <a:r>
              <a:rPr lang="en-US" dirty="0"/>
              <a:t>Sharing data between each other</a:t>
            </a:r>
          </a:p>
          <a:p>
            <a:pPr lvl="1"/>
            <a:r>
              <a:rPr lang="en-US" dirty="0"/>
              <a:t>Real time guarantees can be given</a:t>
            </a:r>
          </a:p>
          <a:p>
            <a:pPr lvl="2"/>
            <a:endParaRPr lang="en-NL" dirty="0"/>
          </a:p>
        </p:txBody>
      </p:sp>
    </p:spTree>
    <p:extLst>
      <p:ext uri="{BB962C8B-B14F-4D97-AF65-F5344CB8AC3E}">
        <p14:creationId xmlns:p14="http://schemas.microsoft.com/office/powerpoint/2010/main" val="70879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A9F7-F7BD-476F-A303-56109CC3E0FF}"/>
              </a:ext>
            </a:extLst>
          </p:cNvPr>
          <p:cNvSpPr>
            <a:spLocks noGrp="1"/>
          </p:cNvSpPr>
          <p:nvPr>
            <p:ph type="title"/>
          </p:nvPr>
        </p:nvSpPr>
        <p:spPr/>
        <p:txBody>
          <a:bodyPr/>
          <a:lstStyle/>
          <a:p>
            <a:r>
              <a:rPr lang="en-US" dirty="0"/>
              <a:t>How does RTOS differ from GPOS?</a:t>
            </a:r>
            <a:endParaRPr lang="en-NL" dirty="0"/>
          </a:p>
        </p:txBody>
      </p:sp>
      <p:sp>
        <p:nvSpPr>
          <p:cNvPr id="3" name="Content Placeholder 2">
            <a:extLst>
              <a:ext uri="{FF2B5EF4-FFF2-40B4-BE49-F238E27FC236}">
                <a16:creationId xmlns:a16="http://schemas.microsoft.com/office/drawing/2014/main" id="{1ABB3331-624B-4A68-98B6-9A6CFDA829A4}"/>
              </a:ext>
            </a:extLst>
          </p:cNvPr>
          <p:cNvSpPr>
            <a:spLocks noGrp="1"/>
          </p:cNvSpPr>
          <p:nvPr>
            <p:ph idx="1"/>
          </p:nvPr>
        </p:nvSpPr>
        <p:spPr/>
        <p:txBody>
          <a:bodyPr>
            <a:noAutofit/>
          </a:bodyPr>
          <a:lstStyle/>
          <a:p>
            <a:r>
              <a:rPr lang="en-US" dirty="0"/>
              <a:t>RTOS has much smaller memory footprint</a:t>
            </a:r>
          </a:p>
          <a:p>
            <a:pPr lvl="1"/>
            <a:r>
              <a:rPr lang="en-US" dirty="0"/>
              <a:t>Runs on embedded systems rather than PC’s</a:t>
            </a:r>
          </a:p>
          <a:p>
            <a:pPr lvl="1"/>
            <a:r>
              <a:rPr lang="en-US" dirty="0"/>
              <a:t>Less and simpler drivers, security precautions, build-in functionality, </a:t>
            </a:r>
            <a:r>
              <a:rPr lang="en-US" dirty="0" err="1"/>
              <a:t>etc</a:t>
            </a:r>
            <a:endParaRPr lang="en-US" dirty="0"/>
          </a:p>
          <a:p>
            <a:pPr lvl="1"/>
            <a:r>
              <a:rPr lang="en-US" dirty="0"/>
              <a:t>Often only one process, which can have multiple threads</a:t>
            </a:r>
          </a:p>
          <a:p>
            <a:r>
              <a:rPr lang="en-US" dirty="0"/>
              <a:t>GPOS usually pre-installed on the HDD or SDD of a PC</a:t>
            </a:r>
            <a:br>
              <a:rPr lang="en-US" dirty="0"/>
            </a:br>
            <a:r>
              <a:rPr lang="en-US" dirty="0"/>
              <a:t>RTOS is often just a library that is added to the program</a:t>
            </a:r>
          </a:p>
          <a:p>
            <a:r>
              <a:rPr lang="en-US" dirty="0"/>
              <a:t>On RTOS, high priority threads can run within given time limits</a:t>
            </a:r>
          </a:p>
          <a:p>
            <a:pPr lvl="1"/>
            <a:r>
              <a:rPr lang="en-US" dirty="0"/>
              <a:t>Low priority thread can be pre-empted when higher priority thread has to run</a:t>
            </a:r>
          </a:p>
          <a:p>
            <a:r>
              <a:rPr lang="en-US" dirty="0"/>
              <a:t>Note: RTOS is </a:t>
            </a:r>
            <a:r>
              <a:rPr lang="en-US" u="sng" dirty="0"/>
              <a:t>not necessarily fast</a:t>
            </a:r>
            <a:r>
              <a:rPr lang="en-US" dirty="0"/>
              <a:t>, but it is </a:t>
            </a:r>
            <a:r>
              <a:rPr lang="en-US" u="sng" dirty="0"/>
              <a:t>predictable in timing behavior</a:t>
            </a:r>
          </a:p>
          <a:p>
            <a:r>
              <a:rPr lang="en-US" dirty="0"/>
              <a:t>There are many RTOS’s available: </a:t>
            </a:r>
            <a:r>
              <a:rPr lang="en-US" dirty="0">
                <a:hlinkClick r:id="rId2"/>
              </a:rPr>
              <a:t>https://en.wikipedia.org/wiki/Comparison_of_real-time_operating_systems</a:t>
            </a:r>
            <a:r>
              <a:rPr lang="en-US" dirty="0"/>
              <a:t> </a:t>
            </a:r>
          </a:p>
          <a:p>
            <a:endParaRPr lang="en-NL" dirty="0"/>
          </a:p>
        </p:txBody>
      </p:sp>
    </p:spTree>
    <p:extLst>
      <p:ext uri="{BB962C8B-B14F-4D97-AF65-F5344CB8AC3E}">
        <p14:creationId xmlns:p14="http://schemas.microsoft.com/office/powerpoint/2010/main" val="136861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74E7-B61F-45C6-984D-528F5F840EAC}"/>
              </a:ext>
            </a:extLst>
          </p:cNvPr>
          <p:cNvSpPr>
            <a:spLocks noGrp="1"/>
          </p:cNvSpPr>
          <p:nvPr>
            <p:ph type="title"/>
          </p:nvPr>
        </p:nvSpPr>
        <p:spPr/>
        <p:txBody>
          <a:bodyPr/>
          <a:lstStyle/>
          <a:p>
            <a:r>
              <a:rPr lang="en-US" dirty="0" err="1"/>
              <a:t>FreeRTOS</a:t>
            </a:r>
            <a:endParaRPr lang="en-NL" dirty="0"/>
          </a:p>
        </p:txBody>
      </p:sp>
      <p:sp>
        <p:nvSpPr>
          <p:cNvPr id="3" name="Content Placeholder 2">
            <a:extLst>
              <a:ext uri="{FF2B5EF4-FFF2-40B4-BE49-F238E27FC236}">
                <a16:creationId xmlns:a16="http://schemas.microsoft.com/office/drawing/2014/main" id="{E795DE3C-F6B7-4069-89C4-FD421B6FC635}"/>
              </a:ext>
            </a:extLst>
          </p:cNvPr>
          <p:cNvSpPr>
            <a:spLocks noGrp="1"/>
          </p:cNvSpPr>
          <p:nvPr>
            <p:ph idx="1"/>
          </p:nvPr>
        </p:nvSpPr>
        <p:spPr>
          <a:xfrm>
            <a:off x="1028700" y="1714500"/>
            <a:ext cx="7391400" cy="2686050"/>
          </a:xfrm>
        </p:spPr>
        <p:txBody>
          <a:bodyPr>
            <a:noAutofit/>
          </a:bodyPr>
          <a:lstStyle/>
          <a:p>
            <a:r>
              <a:rPr lang="en-US" dirty="0"/>
              <a:t>As an RTOS, we choose </a:t>
            </a:r>
            <a:r>
              <a:rPr lang="en-US" dirty="0" err="1"/>
              <a:t>FreeRTOS</a:t>
            </a:r>
            <a:endParaRPr lang="en-US" dirty="0"/>
          </a:p>
          <a:p>
            <a:r>
              <a:rPr lang="en-US" dirty="0"/>
              <a:t>Started in 2003 by Richard Barry in UK</a:t>
            </a:r>
          </a:p>
          <a:p>
            <a:pPr lvl="1"/>
            <a:r>
              <a:rPr lang="en-US" dirty="0"/>
              <a:t>See: </a:t>
            </a:r>
            <a:r>
              <a:rPr lang="en-US" dirty="0">
                <a:hlinkClick r:id="rId2"/>
              </a:rPr>
              <a:t>http://blog.atollic.com/interview-with-richard-barry-the-founder-of-freertos</a:t>
            </a:r>
            <a:r>
              <a:rPr lang="en-US" dirty="0"/>
              <a:t> </a:t>
            </a:r>
          </a:p>
          <a:p>
            <a:r>
              <a:rPr lang="en-US" dirty="0"/>
              <a:t>Developed by his company “Real Time Engineers Ltd”, now also on AWS</a:t>
            </a:r>
          </a:p>
          <a:p>
            <a:r>
              <a:rPr lang="en-US" dirty="0"/>
              <a:t>Designed to be small and simple; emphasis is on compactness and speed</a:t>
            </a:r>
          </a:p>
          <a:p>
            <a:r>
              <a:rPr lang="en-US" dirty="0"/>
              <a:t>Consists of only three C files, written mostly in C, with some assembly functions</a:t>
            </a:r>
          </a:p>
          <a:p>
            <a:r>
              <a:rPr lang="en-US" dirty="0"/>
              <a:t>Can be thought of as a 'thread library' rather than an 'operating system’</a:t>
            </a:r>
          </a:p>
          <a:p>
            <a:r>
              <a:rPr lang="en-US" dirty="0"/>
              <a:t>Basic memory management; libraries for TCP/IP stack, IoT, CLI, </a:t>
            </a:r>
            <a:r>
              <a:rPr lang="en-US" dirty="0" err="1"/>
              <a:t>etc</a:t>
            </a:r>
            <a:endParaRPr lang="en-US" dirty="0"/>
          </a:p>
          <a:p>
            <a:r>
              <a:rPr lang="en-US" dirty="0"/>
              <a:t>Provides for multiple threads, mutexes, semaphores, queues, software timers</a:t>
            </a:r>
          </a:p>
          <a:p>
            <a:pPr lvl="1"/>
            <a:r>
              <a:rPr lang="en-US" dirty="0"/>
              <a:t>Threads are referred to as “tasks”</a:t>
            </a:r>
          </a:p>
          <a:p>
            <a:endParaRPr lang="en-US" dirty="0"/>
          </a:p>
        </p:txBody>
      </p:sp>
      <p:pic>
        <p:nvPicPr>
          <p:cNvPr id="5" name="Picture 4" descr="A person posing for the camera&#10;&#10;Description automatically generated">
            <a:extLst>
              <a:ext uri="{FF2B5EF4-FFF2-40B4-BE49-F238E27FC236}">
                <a16:creationId xmlns:a16="http://schemas.microsoft.com/office/drawing/2014/main" id="{166B1D45-08B9-49A4-804B-55FEE6349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490" y="584769"/>
            <a:ext cx="1681229" cy="1681229"/>
          </a:xfrm>
          <a:prstGeom prst="rect">
            <a:avLst/>
          </a:prstGeom>
        </p:spPr>
      </p:pic>
    </p:spTree>
    <p:extLst>
      <p:ext uri="{BB962C8B-B14F-4D97-AF65-F5344CB8AC3E}">
        <p14:creationId xmlns:p14="http://schemas.microsoft.com/office/powerpoint/2010/main" val="159761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7DA0-A88E-467E-AE5B-A4A0861E0617}"/>
              </a:ext>
            </a:extLst>
          </p:cNvPr>
          <p:cNvSpPr>
            <a:spLocks noGrp="1"/>
          </p:cNvSpPr>
          <p:nvPr>
            <p:ph type="title"/>
          </p:nvPr>
        </p:nvSpPr>
        <p:spPr/>
        <p:txBody>
          <a:bodyPr/>
          <a:lstStyle/>
          <a:p>
            <a:r>
              <a:rPr lang="en-US" dirty="0"/>
              <a:t>How do Arduino and </a:t>
            </a:r>
            <a:r>
              <a:rPr lang="en-US" dirty="0" err="1"/>
              <a:t>Nucleo</a:t>
            </a:r>
            <a:r>
              <a:rPr lang="en-US" dirty="0"/>
              <a:t> relate?</a:t>
            </a:r>
            <a:endParaRPr lang="en-NL" dirty="0"/>
          </a:p>
        </p:txBody>
      </p:sp>
      <p:sp>
        <p:nvSpPr>
          <p:cNvPr id="4" name="Content Placeholder 3">
            <a:extLst>
              <a:ext uri="{FF2B5EF4-FFF2-40B4-BE49-F238E27FC236}">
                <a16:creationId xmlns:a16="http://schemas.microsoft.com/office/drawing/2014/main" id="{1F189832-78F3-4991-9070-972D2C7391E2}"/>
              </a:ext>
            </a:extLst>
          </p:cNvPr>
          <p:cNvSpPr>
            <a:spLocks noGrp="1"/>
          </p:cNvSpPr>
          <p:nvPr>
            <p:ph sz="half" idx="1"/>
          </p:nvPr>
        </p:nvSpPr>
        <p:spPr/>
        <p:txBody>
          <a:bodyPr/>
          <a:lstStyle/>
          <a:p>
            <a:r>
              <a:rPr lang="en-US" dirty="0"/>
              <a:t>Arduino</a:t>
            </a:r>
          </a:p>
          <a:p>
            <a:pPr lvl="1"/>
            <a:r>
              <a:rPr lang="en-US" dirty="0"/>
              <a:t>Everything in one task</a:t>
            </a:r>
          </a:p>
          <a:p>
            <a:pPr lvl="1"/>
            <a:r>
              <a:rPr lang="en-US" dirty="0"/>
              <a:t>Single stack</a:t>
            </a:r>
          </a:p>
          <a:p>
            <a:pPr lvl="1"/>
            <a:r>
              <a:rPr lang="en-US" dirty="0"/>
              <a:t>Complicated to handle multiple tasks at once</a:t>
            </a:r>
          </a:p>
          <a:p>
            <a:pPr lvl="2"/>
            <a:r>
              <a:rPr lang="en-US" dirty="0"/>
              <a:t>Timers</a:t>
            </a:r>
          </a:p>
          <a:p>
            <a:pPr lvl="2"/>
            <a:r>
              <a:rPr lang="en-US" dirty="0"/>
              <a:t>Interrupts</a:t>
            </a:r>
            <a:endParaRPr lang="en-NL" dirty="0"/>
          </a:p>
        </p:txBody>
      </p:sp>
      <p:sp>
        <p:nvSpPr>
          <p:cNvPr id="5" name="Content Placeholder 4">
            <a:extLst>
              <a:ext uri="{FF2B5EF4-FFF2-40B4-BE49-F238E27FC236}">
                <a16:creationId xmlns:a16="http://schemas.microsoft.com/office/drawing/2014/main" id="{7D034026-32BE-471C-A1E3-7545F28C95A2}"/>
              </a:ext>
            </a:extLst>
          </p:cNvPr>
          <p:cNvSpPr>
            <a:spLocks noGrp="1"/>
          </p:cNvSpPr>
          <p:nvPr>
            <p:ph sz="half" idx="2"/>
          </p:nvPr>
        </p:nvSpPr>
        <p:spPr/>
        <p:txBody>
          <a:bodyPr/>
          <a:lstStyle/>
          <a:p>
            <a:r>
              <a:rPr lang="en-US" dirty="0" err="1"/>
              <a:t>Nucleo</a:t>
            </a:r>
            <a:endParaRPr lang="en-US" dirty="0"/>
          </a:p>
          <a:p>
            <a:pPr lvl="1"/>
            <a:endParaRPr lang="en-NL" dirty="0"/>
          </a:p>
        </p:txBody>
      </p:sp>
    </p:spTree>
    <p:extLst>
      <p:ext uri="{BB962C8B-B14F-4D97-AF65-F5344CB8AC3E}">
        <p14:creationId xmlns:p14="http://schemas.microsoft.com/office/powerpoint/2010/main" val="289332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err="1"/>
              <a:t>FreeRTOS</a:t>
            </a:r>
            <a:r>
              <a:rPr lang="en-GB" dirty="0"/>
              <a:t> memory footprint</a:t>
            </a:r>
          </a:p>
        </p:txBody>
      </p:sp>
      <p:sp>
        <p:nvSpPr>
          <p:cNvPr id="3" name="TextBox 2">
            <a:extLst>
              <a:ext uri="{FF2B5EF4-FFF2-40B4-BE49-F238E27FC236}">
                <a16:creationId xmlns:a16="http://schemas.microsoft.com/office/drawing/2014/main" id="{034F131D-8C56-6F49-97DD-D9FD25EDF52D}"/>
              </a:ext>
            </a:extLst>
          </p:cNvPr>
          <p:cNvSpPr txBox="1"/>
          <p:nvPr/>
        </p:nvSpPr>
        <p:spPr>
          <a:xfrm>
            <a:off x="539552" y="1131590"/>
            <a:ext cx="6840760" cy="1231106"/>
          </a:xfrm>
          <a:prstGeom prst="rect">
            <a:avLst/>
          </a:prstGeom>
          <a:noFill/>
        </p:spPr>
        <p:txBody>
          <a:bodyPr wrap="square" rtlCol="0">
            <a:spAutoFit/>
          </a:bodyPr>
          <a:lstStyle/>
          <a:p>
            <a:r>
              <a:rPr lang="en-US" sz="1400" dirty="0"/>
              <a:t>For a very basic configuration (just to get the idea)</a:t>
            </a:r>
          </a:p>
          <a:p>
            <a:pPr marL="285750" indent="-285750">
              <a:buFont typeface="Arial" panose="020B0604020202020204" pitchFamily="34" charset="0"/>
              <a:buChar char="•"/>
            </a:pPr>
            <a:r>
              <a:rPr lang="en-US" sz="1400" dirty="0"/>
              <a:t>RAM &lt; 500 bytes</a:t>
            </a:r>
          </a:p>
          <a:p>
            <a:pPr marL="285750" indent="-285750">
              <a:buFont typeface="Arial" panose="020B0604020202020204" pitchFamily="34" charset="0"/>
              <a:buChar char="•"/>
            </a:pPr>
            <a:r>
              <a:rPr lang="en-US" sz="1400" dirty="0"/>
              <a:t>ROM &lt; 10 </a:t>
            </a:r>
            <a:r>
              <a:rPr lang="en-US" sz="1400" dirty="0" err="1"/>
              <a:t>KBytes</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F42C99E-7B38-824D-99C6-4E9B80C4B63E}"/>
              </a:ext>
            </a:extLst>
          </p:cNvPr>
          <p:cNvSpPr txBox="1"/>
          <p:nvPr/>
        </p:nvSpPr>
        <p:spPr>
          <a:xfrm>
            <a:off x="683568" y="4299942"/>
            <a:ext cx="5688632" cy="276999"/>
          </a:xfrm>
          <a:prstGeom prst="rect">
            <a:avLst/>
          </a:prstGeom>
          <a:noFill/>
        </p:spPr>
        <p:txBody>
          <a:bodyPr wrap="square" rtlCol="0">
            <a:spAutoFit/>
          </a:bodyPr>
          <a:lstStyle/>
          <a:p>
            <a:r>
              <a:rPr lang="en-US" sz="1200" dirty="0"/>
              <a:t>From </a:t>
            </a:r>
            <a:r>
              <a:rPr lang="en-US" sz="1200" dirty="0">
                <a:hlinkClick r:id="rId3"/>
              </a:rPr>
              <a:t>https://www.freertos.org/FAQMem.html</a:t>
            </a:r>
            <a:endParaRPr lang="en-US" sz="1200" dirty="0"/>
          </a:p>
        </p:txBody>
      </p:sp>
      <p:pic>
        <p:nvPicPr>
          <p:cNvPr id="7" name="Picture 6">
            <a:extLst>
              <a:ext uri="{FF2B5EF4-FFF2-40B4-BE49-F238E27FC236}">
                <a16:creationId xmlns:a16="http://schemas.microsoft.com/office/drawing/2014/main" id="{BE246DFE-8A76-8F4F-B946-8C322A2A73AE}"/>
              </a:ext>
            </a:extLst>
          </p:cNvPr>
          <p:cNvPicPr>
            <a:picLocks noChangeAspect="1"/>
          </p:cNvPicPr>
          <p:nvPr/>
        </p:nvPicPr>
        <p:blipFill>
          <a:blip r:embed="rId4"/>
          <a:stretch>
            <a:fillRect/>
          </a:stretch>
        </p:blipFill>
        <p:spPr>
          <a:xfrm>
            <a:off x="5652120" y="415480"/>
            <a:ext cx="1152128" cy="439039"/>
          </a:xfrm>
          <a:prstGeom prst="rect">
            <a:avLst/>
          </a:prstGeom>
        </p:spPr>
      </p:pic>
      <p:sp>
        <p:nvSpPr>
          <p:cNvPr id="8" name="TextBox 7">
            <a:extLst>
              <a:ext uri="{FF2B5EF4-FFF2-40B4-BE49-F238E27FC236}">
                <a16:creationId xmlns:a16="http://schemas.microsoft.com/office/drawing/2014/main" id="{2D409475-77B8-034C-9D5D-84BCB69B9562}"/>
              </a:ext>
            </a:extLst>
          </p:cNvPr>
          <p:cNvSpPr txBox="1"/>
          <p:nvPr/>
        </p:nvSpPr>
        <p:spPr>
          <a:xfrm rot="20905738">
            <a:off x="1627812" y="2370661"/>
            <a:ext cx="3779596" cy="615553"/>
          </a:xfrm>
          <a:prstGeom prst="rect">
            <a:avLst/>
          </a:prstGeom>
          <a:solidFill>
            <a:srgbClr val="FFFF00">
              <a:alpha val="57000"/>
            </a:srgbClr>
          </a:solidFill>
        </p:spPr>
        <p:txBody>
          <a:bodyPr wrap="square" rtlCol="0">
            <a:spAutoFit/>
          </a:bodyPr>
          <a:lstStyle/>
          <a:p>
            <a:r>
              <a:rPr lang="en-US" b="1" i="1" dirty="0"/>
              <a:t>Note:</a:t>
            </a:r>
          </a:p>
          <a:p>
            <a:r>
              <a:rPr lang="en-US" sz="1600" dirty="0" err="1"/>
              <a:t>FreeRTOS</a:t>
            </a:r>
            <a:r>
              <a:rPr lang="en-US" sz="1600" dirty="0"/>
              <a:t> is ideal for small MCU’s!</a:t>
            </a:r>
          </a:p>
        </p:txBody>
      </p:sp>
    </p:spTree>
    <p:extLst>
      <p:ext uri="{BB962C8B-B14F-4D97-AF65-F5344CB8AC3E}">
        <p14:creationId xmlns:p14="http://schemas.microsoft.com/office/powerpoint/2010/main" val="1574270070"/>
      </p:ext>
    </p:extLst>
  </p:cSld>
  <p:clrMapOvr>
    <a:masterClrMapping/>
  </p:clrMapOvr>
  <p:transition spd="med"/>
</p:sld>
</file>

<file path=ppt/theme/theme1.xml><?xml version="1.0" encoding="utf-8"?>
<a:theme xmlns:a="http://schemas.openxmlformats.org/drawingml/2006/main" name="Cro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3286</Words>
  <Application>Microsoft Office PowerPoint</Application>
  <PresentationFormat>On-screen Show (16:9)</PresentationFormat>
  <Paragraphs>322</Paragraphs>
  <Slides>40</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Courier</vt:lpstr>
      <vt:lpstr>Courier New</vt:lpstr>
      <vt:lpstr>Franklin Gothic Book</vt:lpstr>
      <vt:lpstr>Helvetica Neue</vt:lpstr>
      <vt:lpstr>Verdana</vt:lpstr>
      <vt:lpstr>Crop</vt:lpstr>
      <vt:lpstr>Communication in embedded systems</vt:lpstr>
      <vt:lpstr>Real Time Operating Systems</vt:lpstr>
      <vt:lpstr>OS levels</vt:lpstr>
      <vt:lpstr>Arduino</vt:lpstr>
      <vt:lpstr>Real Time Operating Systems</vt:lpstr>
      <vt:lpstr>How does RTOS differ from GPOS?</vt:lpstr>
      <vt:lpstr>FreeRTOS</vt:lpstr>
      <vt:lpstr>How do Arduino and Nucleo relate?</vt:lpstr>
      <vt:lpstr>FreeRTOS memory footprint</vt:lpstr>
      <vt:lpstr>CMSIS </vt:lpstr>
      <vt:lpstr>PowerPoint Presentation</vt:lpstr>
      <vt:lpstr>CMSIS overview</vt:lpstr>
      <vt:lpstr>Why do we use CMSIS, and not FreeRTOS directly?</vt:lpstr>
      <vt:lpstr>PowerPoint Presentation</vt:lpstr>
      <vt:lpstr>CMSIS-RTOS</vt:lpstr>
      <vt:lpstr>Programs, processes, threads concepts</vt:lpstr>
      <vt:lpstr>Programs, processes and threads</vt:lpstr>
      <vt:lpstr>Subtasks inside a process</vt:lpstr>
      <vt:lpstr>Handling subtasks inside a process</vt:lpstr>
      <vt:lpstr>Threads in a process</vt:lpstr>
      <vt:lpstr>Multithreading is like a multi headed dragon</vt:lpstr>
      <vt:lpstr>Thread scheduling</vt:lpstr>
      <vt:lpstr>How are threads executed by CPU?</vt:lpstr>
      <vt:lpstr>FreeRTOS memory usage</vt:lpstr>
      <vt:lpstr>FreeRTOS threads - states</vt:lpstr>
      <vt:lpstr>FreeRTOS threads – priority scheduling</vt:lpstr>
      <vt:lpstr>Threads and ISR’s</vt:lpstr>
      <vt:lpstr>How do threads and ISR’s relate?</vt:lpstr>
      <vt:lpstr>Threads and ISR’s</vt:lpstr>
      <vt:lpstr>FreeRTOS threads and interrupts</vt:lpstr>
      <vt:lpstr>Threads in  FreeRTOS /CMSIS</vt:lpstr>
      <vt:lpstr>Specifics about threads in FreeRTOS</vt:lpstr>
      <vt:lpstr>Specifics about threads in FreeRTOS</vt:lpstr>
      <vt:lpstr>Initializing the kernel in CMSIS2</vt:lpstr>
      <vt:lpstr>Starting the kernel in CMSIS2</vt:lpstr>
      <vt:lpstr>Creating a thread in CMSIS2</vt:lpstr>
      <vt:lpstr>Main flow in CMSIS2</vt:lpstr>
      <vt:lpstr>Communication  / synchronisation between tasks</vt:lpstr>
      <vt:lpstr>STM32CubeMX</vt:lpstr>
      <vt:lpstr>Assignment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in embedded systems</dc:title>
  <dc:creator>Boots,Peter P.J.H.M.</dc:creator>
  <cp:lastModifiedBy>Boots,Peter P.J.H.M.</cp:lastModifiedBy>
  <cp:revision>20</cp:revision>
  <dcterms:created xsi:type="dcterms:W3CDTF">2020-07-06T09:37:04Z</dcterms:created>
  <dcterms:modified xsi:type="dcterms:W3CDTF">2020-10-13T18:07:01Z</dcterms:modified>
</cp:coreProperties>
</file>