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17"/>
  </p:notesMasterIdLst>
  <p:sldIdLst>
    <p:sldId id="256" r:id="rId5"/>
    <p:sldId id="404" r:id="rId6"/>
    <p:sldId id="414" r:id="rId7"/>
    <p:sldId id="421" r:id="rId8"/>
    <p:sldId id="419" r:id="rId9"/>
    <p:sldId id="415" r:id="rId10"/>
    <p:sldId id="416" r:id="rId11"/>
    <p:sldId id="417" r:id="rId12"/>
    <p:sldId id="418" r:id="rId13"/>
    <p:sldId id="420" r:id="rId14"/>
    <p:sldId id="289" r:id="rId15"/>
    <p:sldId id="38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7033-0E19-4EC6-97F4-2B1B2338FC7B}" v="13" dt="2020-08-05T09:39:09.5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18" autoAdjust="0"/>
  </p:normalViewPr>
  <p:slideViewPr>
    <p:cSldViewPr snapToGrid="0">
      <p:cViewPr varScale="1">
        <p:scale>
          <a:sx n="131" d="100"/>
          <a:sy n="131" d="100"/>
        </p:scale>
        <p:origin x="10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s,Peter P.J.H.M." userId="62820fc1-bcb9-4de1-9f3b-286e25ff0f25" providerId="ADAL" clId="{3E347033-0E19-4EC6-97F4-2B1B2338FC7B}"/>
    <pc:docChg chg="undo redo custSel addSld delSld modSld sldOrd">
      <pc:chgData name="Boots,Peter P.J.H.M." userId="62820fc1-bcb9-4de1-9f3b-286e25ff0f25" providerId="ADAL" clId="{3E347033-0E19-4EC6-97F4-2B1B2338FC7B}" dt="2020-08-11T05:42:59.755" v="2927" actId="20577"/>
      <pc:docMkLst>
        <pc:docMk/>
      </pc:docMkLst>
      <pc:sldChg chg="modSp mod">
        <pc:chgData name="Boots,Peter P.J.H.M." userId="62820fc1-bcb9-4de1-9f3b-286e25ff0f25" providerId="ADAL" clId="{3E347033-0E19-4EC6-97F4-2B1B2338FC7B}" dt="2020-08-01T08:56:33.993" v="1478" actId="20577"/>
        <pc:sldMkLst>
          <pc:docMk/>
          <pc:sldMk cId="0" sldId="256"/>
        </pc:sldMkLst>
        <pc:spChg chg="mod">
          <ac:chgData name="Boots,Peter P.J.H.M." userId="62820fc1-bcb9-4de1-9f3b-286e25ff0f25" providerId="ADAL" clId="{3E347033-0E19-4EC6-97F4-2B1B2338FC7B}" dt="2020-08-01T08:56:33.993" v="1478" actId="20577"/>
          <ac:spMkLst>
            <pc:docMk/>
            <pc:sldMk cId="0" sldId="256"/>
            <ac:spMk id="5" creationId="{DBE9E0EA-F6D3-465B-99B4-C3F90C8FE07C}"/>
          </ac:spMkLst>
        </pc:spChg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4217591307" sldId="392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754675949" sldId="393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3174456487" sldId="395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2649062524" sldId="396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2722885051" sldId="399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2106156990" sldId="401"/>
        </pc:sldMkLst>
      </pc:sldChg>
      <pc:sldChg chg="modSp mod">
        <pc:chgData name="Boots,Peter P.J.H.M." userId="62820fc1-bcb9-4de1-9f3b-286e25ff0f25" providerId="ADAL" clId="{3E347033-0E19-4EC6-97F4-2B1B2338FC7B}" dt="2020-07-30T08:06:31.267" v="720" actId="6549"/>
        <pc:sldMkLst>
          <pc:docMk/>
          <pc:sldMk cId="1819583196" sldId="404"/>
        </pc:sldMkLst>
        <pc:spChg chg="mod">
          <ac:chgData name="Boots,Peter P.J.H.M." userId="62820fc1-bcb9-4de1-9f3b-286e25ff0f25" providerId="ADAL" clId="{3E347033-0E19-4EC6-97F4-2B1B2338FC7B}" dt="2020-07-29T07:45:54.694" v="38" actId="20577"/>
          <ac:spMkLst>
            <pc:docMk/>
            <pc:sldMk cId="1819583196" sldId="404"/>
            <ac:spMk id="2" creationId="{A5FAF1A2-2E29-46E8-9DB3-27A706DACB2D}"/>
          </ac:spMkLst>
        </pc:spChg>
        <pc:spChg chg="mod">
          <ac:chgData name="Boots,Peter P.J.H.M." userId="62820fc1-bcb9-4de1-9f3b-286e25ff0f25" providerId="ADAL" clId="{3E347033-0E19-4EC6-97F4-2B1B2338FC7B}" dt="2020-07-30T08:06:31.267" v="720" actId="6549"/>
          <ac:spMkLst>
            <pc:docMk/>
            <pc:sldMk cId="1819583196" sldId="404"/>
            <ac:spMk id="3" creationId="{EEE7B595-F41D-4E32-84D9-EEB4C5F2B827}"/>
          </ac:spMkLst>
        </pc:spChg>
      </pc:sldChg>
      <pc:sldChg chg="del modNotes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3147826294" sldId="405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3187471697" sldId="406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212867272" sldId="407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3901718438" sldId="408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1450992311" sldId="409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1221254593" sldId="410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1332062410" sldId="411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737440486" sldId="412"/>
        </pc:sldMkLst>
      </pc:sldChg>
      <pc:sldChg chg="del">
        <pc:chgData name="Boots,Peter P.J.H.M." userId="62820fc1-bcb9-4de1-9f3b-286e25ff0f25" providerId="ADAL" clId="{3E347033-0E19-4EC6-97F4-2B1B2338FC7B}" dt="2020-08-08T08:15:21.845" v="2547" actId="47"/>
        <pc:sldMkLst>
          <pc:docMk/>
          <pc:sldMk cId="1380659195" sldId="413"/>
        </pc:sldMkLst>
      </pc:sldChg>
      <pc:sldChg chg="modSp new mod">
        <pc:chgData name="Boots,Peter P.J.H.M." userId="62820fc1-bcb9-4de1-9f3b-286e25ff0f25" providerId="ADAL" clId="{3E347033-0E19-4EC6-97F4-2B1B2338FC7B}" dt="2020-07-30T07:53:35.425" v="638" actId="20578"/>
        <pc:sldMkLst>
          <pc:docMk/>
          <pc:sldMk cId="2310729294" sldId="414"/>
        </pc:sldMkLst>
        <pc:spChg chg="mod">
          <ac:chgData name="Boots,Peter P.J.H.M." userId="62820fc1-bcb9-4de1-9f3b-286e25ff0f25" providerId="ADAL" clId="{3E347033-0E19-4EC6-97F4-2B1B2338FC7B}" dt="2020-07-30T07:46:51.187" v="626" actId="20577"/>
          <ac:spMkLst>
            <pc:docMk/>
            <pc:sldMk cId="2310729294" sldId="414"/>
            <ac:spMk id="2" creationId="{64E5F314-2D22-459D-BBCE-72CB53F06ABF}"/>
          </ac:spMkLst>
        </pc:spChg>
        <pc:spChg chg="mod">
          <ac:chgData name="Boots,Peter P.J.H.M." userId="62820fc1-bcb9-4de1-9f3b-286e25ff0f25" providerId="ADAL" clId="{3E347033-0E19-4EC6-97F4-2B1B2338FC7B}" dt="2020-07-30T07:53:35.425" v="638" actId="20578"/>
          <ac:spMkLst>
            <pc:docMk/>
            <pc:sldMk cId="2310729294" sldId="414"/>
            <ac:spMk id="3" creationId="{B495CEED-765E-4BC6-A1D8-20BB788DD06A}"/>
          </ac:spMkLst>
        </pc:spChg>
      </pc:sldChg>
      <pc:sldChg chg="addSp delSp modSp new mod modClrScheme chgLayout">
        <pc:chgData name="Boots,Peter P.J.H.M." userId="62820fc1-bcb9-4de1-9f3b-286e25ff0f25" providerId="ADAL" clId="{3E347033-0E19-4EC6-97F4-2B1B2338FC7B}" dt="2020-08-07T07:34:39.013" v="1844" actId="6549"/>
        <pc:sldMkLst>
          <pc:docMk/>
          <pc:sldMk cId="3160442223" sldId="415"/>
        </pc:sldMkLst>
        <pc:spChg chg="mod ord">
          <ac:chgData name="Boots,Peter P.J.H.M." userId="62820fc1-bcb9-4de1-9f3b-286e25ff0f25" providerId="ADAL" clId="{3E347033-0E19-4EC6-97F4-2B1B2338FC7B}" dt="2020-08-07T07:34:19.692" v="1829" actId="700"/>
          <ac:spMkLst>
            <pc:docMk/>
            <pc:sldMk cId="3160442223" sldId="415"/>
            <ac:spMk id="2" creationId="{1DB47B07-7A8B-43BF-8EA5-67F3961EF17E}"/>
          </ac:spMkLst>
        </pc:spChg>
        <pc:spChg chg="mod ord">
          <ac:chgData name="Boots,Peter P.J.H.M." userId="62820fc1-bcb9-4de1-9f3b-286e25ff0f25" providerId="ADAL" clId="{3E347033-0E19-4EC6-97F4-2B1B2338FC7B}" dt="2020-08-07T07:34:39.013" v="1844" actId="6549"/>
          <ac:spMkLst>
            <pc:docMk/>
            <pc:sldMk cId="3160442223" sldId="415"/>
            <ac:spMk id="3" creationId="{A083637D-5226-4A81-8883-53A72B6F142E}"/>
          </ac:spMkLst>
        </pc:spChg>
        <pc:spChg chg="add del mod ord">
          <ac:chgData name="Boots,Peter P.J.H.M." userId="62820fc1-bcb9-4de1-9f3b-286e25ff0f25" providerId="ADAL" clId="{3E347033-0E19-4EC6-97F4-2B1B2338FC7B}" dt="2020-08-07T07:34:12.856" v="1828" actId="700"/>
          <ac:spMkLst>
            <pc:docMk/>
            <pc:sldMk cId="3160442223" sldId="415"/>
            <ac:spMk id="4" creationId="{0918454C-25D4-4947-99E9-C51D73D2AF4F}"/>
          </ac:spMkLst>
        </pc:spChg>
        <pc:spChg chg="add del">
          <ac:chgData name="Boots,Peter P.J.H.M." userId="62820fc1-bcb9-4de1-9f3b-286e25ff0f25" providerId="ADAL" clId="{3E347033-0E19-4EC6-97F4-2B1B2338FC7B}" dt="2020-07-31T07:58:41.844" v="784"/>
          <ac:spMkLst>
            <pc:docMk/>
            <pc:sldMk cId="3160442223" sldId="415"/>
            <ac:spMk id="4" creationId="{25E8CD74-2955-442D-BE98-EA7E57381AFA}"/>
          </ac:spMkLst>
        </pc:spChg>
        <pc:spChg chg="add del">
          <ac:chgData name="Boots,Peter P.J.H.M." userId="62820fc1-bcb9-4de1-9f3b-286e25ff0f25" providerId="ADAL" clId="{3E347033-0E19-4EC6-97F4-2B1B2338FC7B}" dt="2020-07-31T07:58:47.800" v="786"/>
          <ac:spMkLst>
            <pc:docMk/>
            <pc:sldMk cId="3160442223" sldId="415"/>
            <ac:spMk id="5" creationId="{0A2E8206-33A6-4ACA-814B-7A857F382ABF}"/>
          </ac:spMkLst>
        </pc:spChg>
        <pc:spChg chg="add del mod ord">
          <ac:chgData name="Boots,Peter P.J.H.M." userId="62820fc1-bcb9-4de1-9f3b-286e25ff0f25" providerId="ADAL" clId="{3E347033-0E19-4EC6-97F4-2B1B2338FC7B}" dt="2020-08-07T07:34:19.692" v="1829" actId="700"/>
          <ac:spMkLst>
            <pc:docMk/>
            <pc:sldMk cId="3160442223" sldId="415"/>
            <ac:spMk id="5" creationId="{7A03B26D-8719-469B-AAAC-127761D9A522}"/>
          </ac:spMkLst>
        </pc:spChg>
        <pc:spChg chg="add del mod ord">
          <ac:chgData name="Boots,Peter P.J.H.M." userId="62820fc1-bcb9-4de1-9f3b-286e25ff0f25" providerId="ADAL" clId="{3E347033-0E19-4EC6-97F4-2B1B2338FC7B}" dt="2020-08-07T07:34:19.692" v="1829" actId="700"/>
          <ac:spMkLst>
            <pc:docMk/>
            <pc:sldMk cId="3160442223" sldId="415"/>
            <ac:spMk id="6" creationId="{45E1D54D-CEB2-4837-A4F4-69C312C94252}"/>
          </ac:spMkLst>
        </pc:spChg>
        <pc:spChg chg="add del mod ord">
          <ac:chgData name="Boots,Peter P.J.H.M." userId="62820fc1-bcb9-4de1-9f3b-286e25ff0f25" providerId="ADAL" clId="{3E347033-0E19-4EC6-97F4-2B1B2338FC7B}" dt="2020-08-07T07:34:19.692" v="1829" actId="700"/>
          <ac:spMkLst>
            <pc:docMk/>
            <pc:sldMk cId="3160442223" sldId="415"/>
            <ac:spMk id="7" creationId="{8F0FECFD-5E7E-43C8-AA9F-9951A3ED7A31}"/>
          </ac:spMkLst>
        </pc:spChg>
        <pc:spChg chg="add mod ord">
          <ac:chgData name="Boots,Peter P.J.H.M." userId="62820fc1-bcb9-4de1-9f3b-286e25ff0f25" providerId="ADAL" clId="{3E347033-0E19-4EC6-97F4-2B1B2338FC7B}" dt="2020-08-07T07:34:26.549" v="1831"/>
          <ac:spMkLst>
            <pc:docMk/>
            <pc:sldMk cId="3160442223" sldId="415"/>
            <ac:spMk id="8" creationId="{C6875EA2-84B8-4BD8-BC4A-CB5EAE33873E}"/>
          </ac:spMkLst>
        </pc:spChg>
      </pc:sldChg>
      <pc:sldChg chg="addSp modSp new mod">
        <pc:chgData name="Boots,Peter P.J.H.M." userId="62820fc1-bcb9-4de1-9f3b-286e25ff0f25" providerId="ADAL" clId="{3E347033-0E19-4EC6-97F4-2B1B2338FC7B}" dt="2020-08-04T07:45:11.756" v="1499" actId="20577"/>
        <pc:sldMkLst>
          <pc:docMk/>
          <pc:sldMk cId="1287974054" sldId="416"/>
        </pc:sldMkLst>
        <pc:spChg chg="mod">
          <ac:chgData name="Boots,Peter P.J.H.M." userId="62820fc1-bcb9-4de1-9f3b-286e25ff0f25" providerId="ADAL" clId="{3E347033-0E19-4EC6-97F4-2B1B2338FC7B}" dt="2020-08-04T07:45:11.756" v="1499" actId="20577"/>
          <ac:spMkLst>
            <pc:docMk/>
            <pc:sldMk cId="1287974054" sldId="416"/>
            <ac:spMk id="2" creationId="{00154365-CB87-437B-8A48-16C3AA85924D}"/>
          </ac:spMkLst>
        </pc:spChg>
        <pc:spChg chg="mod">
          <ac:chgData name="Boots,Peter P.J.H.M." userId="62820fc1-bcb9-4de1-9f3b-286e25ff0f25" providerId="ADAL" clId="{3E347033-0E19-4EC6-97F4-2B1B2338FC7B}" dt="2020-07-31T08:46:02.273" v="1461" actId="20577"/>
          <ac:spMkLst>
            <pc:docMk/>
            <pc:sldMk cId="1287974054" sldId="416"/>
            <ac:spMk id="3" creationId="{4667B127-5809-4C58-9FC4-30788CB54FC6}"/>
          </ac:spMkLst>
        </pc:spChg>
        <pc:spChg chg="add mod">
          <ac:chgData name="Boots,Peter P.J.H.M." userId="62820fc1-bcb9-4de1-9f3b-286e25ff0f25" providerId="ADAL" clId="{3E347033-0E19-4EC6-97F4-2B1B2338FC7B}" dt="2020-07-31T08:31:33.535" v="1433" actId="692"/>
          <ac:spMkLst>
            <pc:docMk/>
            <pc:sldMk cId="1287974054" sldId="416"/>
            <ac:spMk id="4" creationId="{2F35A15D-A2F5-4320-A464-8CF3273B8C95}"/>
          </ac:spMkLst>
        </pc:spChg>
        <pc:spChg chg="add mod">
          <ac:chgData name="Boots,Peter P.J.H.M." userId="62820fc1-bcb9-4de1-9f3b-286e25ff0f25" providerId="ADAL" clId="{3E347033-0E19-4EC6-97F4-2B1B2338FC7B}" dt="2020-07-31T08:31:33.535" v="1433" actId="692"/>
          <ac:spMkLst>
            <pc:docMk/>
            <pc:sldMk cId="1287974054" sldId="416"/>
            <ac:spMk id="5" creationId="{A92A7329-FBB5-4A9F-A5DA-6AB0A0FFA68F}"/>
          </ac:spMkLst>
        </pc:spChg>
        <pc:spChg chg="add mod">
          <ac:chgData name="Boots,Peter P.J.H.M." userId="62820fc1-bcb9-4de1-9f3b-286e25ff0f25" providerId="ADAL" clId="{3E347033-0E19-4EC6-97F4-2B1B2338FC7B}" dt="2020-07-31T08:31:33.535" v="1433" actId="692"/>
          <ac:spMkLst>
            <pc:docMk/>
            <pc:sldMk cId="1287974054" sldId="416"/>
            <ac:spMk id="6" creationId="{423C77A5-472D-4CCE-9FC3-718B4E28C71A}"/>
          </ac:spMkLst>
        </pc:spChg>
        <pc:spChg chg="add mod">
          <ac:chgData name="Boots,Peter P.J.H.M." userId="62820fc1-bcb9-4de1-9f3b-286e25ff0f25" providerId="ADAL" clId="{3E347033-0E19-4EC6-97F4-2B1B2338FC7B}" dt="2020-07-31T08:31:33.535" v="1433" actId="692"/>
          <ac:spMkLst>
            <pc:docMk/>
            <pc:sldMk cId="1287974054" sldId="416"/>
            <ac:spMk id="7" creationId="{44B95569-A64C-4F43-9E0E-356F5AF6D603}"/>
          </ac:spMkLst>
        </pc:spChg>
        <pc:spChg chg="add mod">
          <ac:chgData name="Boots,Peter P.J.H.M." userId="62820fc1-bcb9-4de1-9f3b-286e25ff0f25" providerId="ADAL" clId="{3E347033-0E19-4EC6-97F4-2B1B2338FC7B}" dt="2020-07-31T08:31:33.535" v="1433" actId="692"/>
          <ac:spMkLst>
            <pc:docMk/>
            <pc:sldMk cId="1287974054" sldId="416"/>
            <ac:spMk id="8" creationId="{1E79128D-69D8-4897-8815-0CF79316C2DA}"/>
          </ac:spMkLst>
        </pc:spChg>
      </pc:sldChg>
      <pc:sldChg chg="modSp new mod">
        <pc:chgData name="Boots,Peter P.J.H.M." userId="62820fc1-bcb9-4de1-9f3b-286e25ff0f25" providerId="ADAL" clId="{3E347033-0E19-4EC6-97F4-2B1B2338FC7B}" dt="2020-08-07T08:40:32.796" v="2540" actId="20577"/>
        <pc:sldMkLst>
          <pc:docMk/>
          <pc:sldMk cId="4176048203" sldId="417"/>
        </pc:sldMkLst>
        <pc:spChg chg="mod">
          <ac:chgData name="Boots,Peter P.J.H.M." userId="62820fc1-bcb9-4de1-9f3b-286e25ff0f25" providerId="ADAL" clId="{3E347033-0E19-4EC6-97F4-2B1B2338FC7B}" dt="2020-08-04T07:45:38.742" v="1505" actId="2711"/>
          <ac:spMkLst>
            <pc:docMk/>
            <pc:sldMk cId="4176048203" sldId="417"/>
            <ac:spMk id="2" creationId="{FCC5DE6A-10F0-412D-BA7D-3E3A538D3A0C}"/>
          </ac:spMkLst>
        </pc:spChg>
        <pc:spChg chg="mod">
          <ac:chgData name="Boots,Peter P.J.H.M." userId="62820fc1-bcb9-4de1-9f3b-286e25ff0f25" providerId="ADAL" clId="{3E347033-0E19-4EC6-97F4-2B1B2338FC7B}" dt="2020-08-07T08:40:32.796" v="2540" actId="20577"/>
          <ac:spMkLst>
            <pc:docMk/>
            <pc:sldMk cId="4176048203" sldId="417"/>
            <ac:spMk id="3" creationId="{A2F65CA6-2027-4D7A-B0B0-5021C94F2F8D}"/>
          </ac:spMkLst>
        </pc:spChg>
      </pc:sldChg>
      <pc:sldChg chg="modSp mod">
        <pc:chgData name="Boots,Peter P.J.H.M." userId="62820fc1-bcb9-4de1-9f3b-286e25ff0f25" providerId="ADAL" clId="{3E347033-0E19-4EC6-97F4-2B1B2338FC7B}" dt="2020-08-07T08:49:30.007" v="2546" actId="20577"/>
        <pc:sldMkLst>
          <pc:docMk/>
          <pc:sldMk cId="3131815278" sldId="418"/>
        </pc:sldMkLst>
        <pc:spChg chg="mod">
          <ac:chgData name="Boots,Peter P.J.H.M." userId="62820fc1-bcb9-4de1-9f3b-286e25ff0f25" providerId="ADAL" clId="{3E347033-0E19-4EC6-97F4-2B1B2338FC7B}" dt="2020-08-05T09:39:26.759" v="1740" actId="20577"/>
          <ac:spMkLst>
            <pc:docMk/>
            <pc:sldMk cId="3131815278" sldId="418"/>
            <ac:spMk id="2" creationId="{FCC5DE6A-10F0-412D-BA7D-3E3A538D3A0C}"/>
          </ac:spMkLst>
        </pc:spChg>
        <pc:spChg chg="mod">
          <ac:chgData name="Boots,Peter P.J.H.M." userId="62820fc1-bcb9-4de1-9f3b-286e25ff0f25" providerId="ADAL" clId="{3E347033-0E19-4EC6-97F4-2B1B2338FC7B}" dt="2020-08-07T08:49:30.007" v="2546" actId="20577"/>
          <ac:spMkLst>
            <pc:docMk/>
            <pc:sldMk cId="3131815278" sldId="418"/>
            <ac:spMk id="3" creationId="{A2F65CA6-2027-4D7A-B0B0-5021C94F2F8D}"/>
          </ac:spMkLst>
        </pc:spChg>
      </pc:sldChg>
      <pc:sldChg chg="modSp new mod ord">
        <pc:chgData name="Boots,Peter P.J.H.M." userId="62820fc1-bcb9-4de1-9f3b-286e25ff0f25" providerId="ADAL" clId="{3E347033-0E19-4EC6-97F4-2B1B2338FC7B}" dt="2020-08-10T13:57:04.714" v="2713" actId="2711"/>
        <pc:sldMkLst>
          <pc:docMk/>
          <pc:sldMk cId="3540721451" sldId="419"/>
        </pc:sldMkLst>
        <pc:spChg chg="mod">
          <ac:chgData name="Boots,Peter P.J.H.M." userId="62820fc1-bcb9-4de1-9f3b-286e25ff0f25" providerId="ADAL" clId="{3E347033-0E19-4EC6-97F4-2B1B2338FC7B}" dt="2020-08-07T07:45:05.191" v="1893" actId="313"/>
          <ac:spMkLst>
            <pc:docMk/>
            <pc:sldMk cId="3540721451" sldId="419"/>
            <ac:spMk id="2" creationId="{55865D89-9380-4142-9A38-4F523CCD3525}"/>
          </ac:spMkLst>
        </pc:spChg>
        <pc:spChg chg="mod">
          <ac:chgData name="Boots,Peter P.J.H.M." userId="62820fc1-bcb9-4de1-9f3b-286e25ff0f25" providerId="ADAL" clId="{3E347033-0E19-4EC6-97F4-2B1B2338FC7B}" dt="2020-08-10T13:57:04.714" v="2713" actId="2711"/>
          <ac:spMkLst>
            <pc:docMk/>
            <pc:sldMk cId="3540721451" sldId="419"/>
            <ac:spMk id="3" creationId="{0ACD8285-6D5C-4459-9A85-70D3B1FEE6C2}"/>
          </ac:spMkLst>
        </pc:spChg>
      </pc:sldChg>
      <pc:sldChg chg="modSp new mod">
        <pc:chgData name="Boots,Peter P.J.H.M." userId="62820fc1-bcb9-4de1-9f3b-286e25ff0f25" providerId="ADAL" clId="{3E347033-0E19-4EC6-97F4-2B1B2338FC7B}" dt="2020-08-08T08:15:37.696" v="2561" actId="20577"/>
        <pc:sldMkLst>
          <pc:docMk/>
          <pc:sldMk cId="597558512" sldId="420"/>
        </pc:sldMkLst>
        <pc:spChg chg="mod">
          <ac:chgData name="Boots,Peter P.J.H.M." userId="62820fc1-bcb9-4de1-9f3b-286e25ff0f25" providerId="ADAL" clId="{3E347033-0E19-4EC6-97F4-2B1B2338FC7B}" dt="2020-08-08T08:15:37.696" v="2561" actId="20577"/>
          <ac:spMkLst>
            <pc:docMk/>
            <pc:sldMk cId="597558512" sldId="420"/>
            <ac:spMk id="2" creationId="{B1BC06D6-43E8-46CA-8417-DAB968FE5C5D}"/>
          </ac:spMkLst>
        </pc:spChg>
      </pc:sldChg>
      <pc:sldChg chg="addSp delSp modSp new mod chgLayout">
        <pc:chgData name="Boots,Peter P.J.H.M." userId="62820fc1-bcb9-4de1-9f3b-286e25ff0f25" providerId="ADAL" clId="{3E347033-0E19-4EC6-97F4-2B1B2338FC7B}" dt="2020-08-11T05:42:59.755" v="2927" actId="20577"/>
        <pc:sldMkLst>
          <pc:docMk/>
          <pc:sldMk cId="1467139366" sldId="421"/>
        </pc:sldMkLst>
        <pc:spChg chg="mod ord">
          <ac:chgData name="Boots,Peter P.J.H.M." userId="62820fc1-bcb9-4de1-9f3b-286e25ff0f25" providerId="ADAL" clId="{3E347033-0E19-4EC6-97F4-2B1B2338FC7B}" dt="2020-08-08T08:27:53.024" v="2580" actId="700"/>
          <ac:spMkLst>
            <pc:docMk/>
            <pc:sldMk cId="1467139366" sldId="421"/>
            <ac:spMk id="2" creationId="{A38A08A3-AF85-4C75-A455-1412E43A7D85}"/>
          </ac:spMkLst>
        </pc:spChg>
        <pc:spChg chg="del">
          <ac:chgData name="Boots,Peter P.J.H.M." userId="62820fc1-bcb9-4de1-9f3b-286e25ff0f25" providerId="ADAL" clId="{3E347033-0E19-4EC6-97F4-2B1B2338FC7B}" dt="2020-08-08T08:17:00.789" v="2563"/>
          <ac:spMkLst>
            <pc:docMk/>
            <pc:sldMk cId="1467139366" sldId="421"/>
            <ac:spMk id="3" creationId="{34C85681-FFC7-4792-9CC4-D7D25ECCB11A}"/>
          </ac:spMkLst>
        </pc:spChg>
        <pc:spChg chg="add mod">
          <ac:chgData name="Boots,Peter P.J.H.M." userId="62820fc1-bcb9-4de1-9f3b-286e25ff0f25" providerId="ADAL" clId="{3E347033-0E19-4EC6-97F4-2B1B2338FC7B}" dt="2020-08-11T05:42:59.755" v="2927" actId="20577"/>
          <ac:spMkLst>
            <pc:docMk/>
            <pc:sldMk cId="1467139366" sldId="421"/>
            <ac:spMk id="7" creationId="{B3678C9B-8232-4277-ACB7-8CB2B421F5F0}"/>
          </ac:spMkLst>
        </pc:spChg>
        <pc:picChg chg="add del mod ord">
          <ac:chgData name="Boots,Peter P.J.H.M." userId="62820fc1-bcb9-4de1-9f3b-286e25ff0f25" providerId="ADAL" clId="{3E347033-0E19-4EC6-97F4-2B1B2338FC7B}" dt="2020-08-08T08:27:56.292" v="2581" actId="21"/>
          <ac:picMkLst>
            <pc:docMk/>
            <pc:sldMk cId="1467139366" sldId="421"/>
            <ac:picMk id="5" creationId="{05F0DFAC-E80A-460D-9656-117853EBB7E6}"/>
          </ac:picMkLst>
        </pc:picChg>
        <pc:picChg chg="add mod">
          <ac:chgData name="Boots,Peter P.J.H.M." userId="62820fc1-bcb9-4de1-9f3b-286e25ff0f25" providerId="ADAL" clId="{3E347033-0E19-4EC6-97F4-2B1B2338FC7B}" dt="2020-08-11T05:42:24.538" v="2876" actId="14100"/>
          <ac:picMkLst>
            <pc:docMk/>
            <pc:sldMk cId="1467139366" sldId="421"/>
            <ac:picMk id="8" creationId="{1CED245C-E306-4F1B-932B-7172EE9B851A}"/>
          </ac:picMkLst>
        </pc:picChg>
      </pc:sldChg>
      <pc:sldMasterChg chg="delSldLayout">
        <pc:chgData name="Boots,Peter P.J.H.M." userId="62820fc1-bcb9-4de1-9f3b-286e25ff0f25" providerId="ADAL" clId="{3E347033-0E19-4EC6-97F4-2B1B2338FC7B}" dt="2020-08-08T08:15:21.845" v="2547" actId="47"/>
        <pc:sldMasterMkLst>
          <pc:docMk/>
          <pc:sldMasterMk cId="3586842599" sldId="2147483656"/>
        </pc:sldMasterMkLst>
        <pc:sldLayoutChg chg="del">
          <pc:chgData name="Boots,Peter P.J.H.M." userId="62820fc1-bcb9-4de1-9f3b-286e25ff0f25" providerId="ADAL" clId="{3E347033-0E19-4EC6-97F4-2B1B2338FC7B}" dt="2020-08-08T08:15:21.845" v="2547" actId="47"/>
          <pc:sldLayoutMkLst>
            <pc:docMk/>
            <pc:sldMasterMk cId="3586842599" sldId="2147483656"/>
            <pc:sldLayoutMk cId="1298114657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351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2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8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874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6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4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98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8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2"/>
            <a:ext cx="9143999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03463" y="469990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474" y="757698"/>
            <a:ext cx="8336526" cy="4385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93F8B-B3C9-4F19-AB02-07402F12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074" y="1240298"/>
            <a:ext cx="6082938" cy="2951929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Communication in embedded systems</a:t>
            </a:r>
            <a:endParaRPr lang="en-NL" sz="61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9E0EA-F6D3-465B-99B4-C3F90C8FE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074" y="4192228"/>
            <a:ext cx="7342522" cy="481109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500" dirty="0"/>
              <a:t>Week 8</a:t>
            </a:r>
          </a:p>
          <a:p>
            <a:pPr algn="l">
              <a:spcAft>
                <a:spcPts val="600"/>
              </a:spcAft>
            </a:pPr>
            <a:r>
              <a:rPr lang="en-US" sz="1500" dirty="0"/>
              <a:t>Synchronization with Queues</a:t>
            </a:r>
            <a:endParaRPr lang="en-NL" sz="1500" dirty="0"/>
          </a:p>
        </p:txBody>
      </p:sp>
      <p:sp>
        <p:nvSpPr>
          <p:cNvPr id="79" name="Dianummer"/>
          <p:cNvSpPr txBox="1"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NL"/>
              <a:pPr>
                <a:spcAft>
                  <a:spcPts val="600"/>
                </a:spcAft>
              </a:pPr>
              <a:t>1</a:t>
            </a:fld>
            <a:endParaRPr lang="en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6D6-43E8-46CA-8417-DAB968FE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4B58-8CA7-4C82-B66B-C604147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755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531-ADD1-430D-98A4-CB772C26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for Mutex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4703-0DD6-48EB-B894-FD05A538D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A good solution in many cases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7E0D-6F52-4823-A0B6-8154B67FD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not be used from ISR’s</a:t>
            </a:r>
          </a:p>
          <a:p>
            <a:pPr lvl="1"/>
            <a:r>
              <a:rPr lang="en-US" dirty="0"/>
              <a:t>Not good for every situation </a:t>
            </a:r>
          </a:p>
        </p:txBody>
      </p:sp>
    </p:spTree>
    <p:extLst>
      <p:ext uri="{BB962C8B-B14F-4D97-AF65-F5344CB8AC3E}">
        <p14:creationId xmlns:p14="http://schemas.microsoft.com/office/powerpoint/2010/main" val="32982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2605F3-A033-431B-BA54-6E5053FE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>
            <a:normAutofit/>
          </a:bodyPr>
          <a:lstStyle/>
          <a:p>
            <a:r>
              <a:rPr lang="en-US" dirty="0"/>
              <a:t>Assignment 5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B69C-7B54-43E2-AE4C-1A10AE9F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898" y="1714500"/>
            <a:ext cx="5778873" cy="2686050"/>
          </a:xfrm>
        </p:spPr>
        <p:txBody>
          <a:bodyPr>
            <a:normAutofit/>
          </a:bodyPr>
          <a:lstStyle/>
          <a:p>
            <a:r>
              <a:rPr lang="en-US" sz="900" dirty="0"/>
              <a:t>Extend your program to also receive data from the PC</a:t>
            </a:r>
          </a:p>
          <a:p>
            <a:r>
              <a:rPr lang="en-US" sz="900" dirty="0"/>
              <a:t>Each character received by the device must be increased and sent back to the PC; e.g.:</a:t>
            </a:r>
          </a:p>
          <a:p>
            <a:pPr lvl="1"/>
            <a:r>
              <a:rPr lang="en-US" sz="900" dirty="0"/>
              <a:t>When the user types ‘4’ on the PC, your device must return ‘5’</a:t>
            </a:r>
          </a:p>
          <a:p>
            <a:pPr lvl="1"/>
            <a:r>
              <a:rPr lang="en-US" sz="900" dirty="0"/>
              <a:t>When the user types ‘d’ on the PC, your device must return ‘e’</a:t>
            </a:r>
          </a:p>
          <a:p>
            <a:r>
              <a:rPr lang="en-US" sz="900" dirty="0"/>
              <a:t>Do this again in 2 ways:</a:t>
            </a:r>
          </a:p>
          <a:p>
            <a:pPr lvl="1"/>
            <a:r>
              <a:rPr lang="en-US" sz="900" dirty="0"/>
              <a:t>Use the “normal” Serial library to receive/send data from/to your PC</a:t>
            </a:r>
          </a:p>
          <a:p>
            <a:pPr lvl="1"/>
            <a:r>
              <a:rPr lang="en-US" sz="900" dirty="0"/>
              <a:t>Receive/send the same data without using Serial, but by directly accessing the UART registers (UDR, UCSR, UBRR) </a:t>
            </a:r>
          </a:p>
          <a:p>
            <a:r>
              <a:rPr lang="en-US" sz="900" dirty="0"/>
              <a:t>Try out how much you can change the baud rate before you start getting errors</a:t>
            </a:r>
          </a:p>
          <a:p>
            <a:r>
              <a:rPr lang="en-US" sz="900" dirty="0"/>
              <a:t>Make sure that you can explain clearly</a:t>
            </a:r>
          </a:p>
          <a:p>
            <a:pPr lvl="1"/>
            <a:r>
              <a:rPr lang="en-US" sz="900" dirty="0"/>
              <a:t>How you initialized the UART</a:t>
            </a:r>
          </a:p>
          <a:p>
            <a:pPr lvl="1"/>
            <a:r>
              <a:rPr lang="en-US" sz="900" dirty="0"/>
              <a:t>How receiving and transmitting works</a:t>
            </a:r>
            <a:endParaRPr lang="en-NL" sz="900" dirty="0"/>
          </a:p>
        </p:txBody>
      </p:sp>
    </p:spTree>
    <p:extLst>
      <p:ext uri="{BB962C8B-B14F-4D97-AF65-F5344CB8AC3E}">
        <p14:creationId xmlns:p14="http://schemas.microsoft.com/office/powerpoint/2010/main" val="12130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1A2-2E29-46E8-9DB3-27A706DA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Mutexes not always enough?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B595-F41D-4E32-84D9-EEB4C5F2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have a situation where threads must wait for a longer, unpredictable time</a:t>
            </a:r>
          </a:p>
          <a:p>
            <a:pPr lvl="1"/>
            <a:r>
              <a:rPr lang="en-US" dirty="0"/>
              <a:t>Suppose you have  buffer, and must wait because the buffer is full</a:t>
            </a:r>
          </a:p>
          <a:p>
            <a:r>
              <a:rPr lang="en-US" dirty="0"/>
              <a:t>Mutexes are not meant for that</a:t>
            </a:r>
          </a:p>
          <a:p>
            <a:r>
              <a:rPr lang="en-US" dirty="0"/>
              <a:t>We can use one of the other synchronization primitives;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r>
              <a:rPr lang="en-US" dirty="0"/>
              <a:t>Notifications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958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F314-2D22-459D-BBCE-72CB53F0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CEED-765E-4BC6-A1D8-20BB788D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was designed to have a small ROM footprint, therefore:</a:t>
            </a:r>
          </a:p>
          <a:p>
            <a:pPr lvl="1"/>
            <a:r>
              <a:rPr lang="en-US" dirty="0"/>
              <a:t>All event management functionality is built into the Queue data structures (contrary to most other RTOS designs)</a:t>
            </a:r>
          </a:p>
          <a:p>
            <a:pPr lvl="1"/>
            <a:r>
              <a:rPr lang="en-US" dirty="0"/>
              <a:t>The Queue mechanism is used to implement:</a:t>
            </a:r>
          </a:p>
          <a:p>
            <a:pPr lvl="2"/>
            <a:r>
              <a:rPr lang="en-US" dirty="0"/>
              <a:t>Queues themselves</a:t>
            </a:r>
          </a:p>
          <a:p>
            <a:pPr lvl="2"/>
            <a:r>
              <a:rPr lang="en-US" dirty="0"/>
              <a:t>Mutexes</a:t>
            </a:r>
          </a:p>
          <a:p>
            <a:pPr lvl="3"/>
            <a:r>
              <a:rPr lang="en-US" dirty="0"/>
              <a:t>Implemented as macros that use Queues, introducing some new code</a:t>
            </a:r>
          </a:p>
          <a:p>
            <a:pPr lvl="2"/>
            <a:r>
              <a:rPr lang="en-US" dirty="0"/>
              <a:t>Semaphores</a:t>
            </a:r>
          </a:p>
          <a:p>
            <a:pPr lvl="3"/>
            <a:r>
              <a:rPr lang="en-US" dirty="0"/>
              <a:t>Implemented as macros that use Queues, introducing no new code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07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8A3-AF85-4C75-A455-1412E43A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concept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678C9B-8232-4277-ACB7-8CB2B421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Queue can contain a limited number of messages of fixed size</a:t>
            </a:r>
          </a:p>
          <a:p>
            <a:r>
              <a:rPr lang="en-US" dirty="0"/>
              <a:t>Basically just 2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called from thread and from ISR</a:t>
            </a:r>
          </a:p>
          <a:p>
            <a:r>
              <a:rPr lang="en-US" dirty="0"/>
              <a:t>This is not a FIFO queue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 puts a message in the Queue, based on its priority</a:t>
            </a:r>
          </a:p>
          <a:p>
            <a:pPr lvl="1"/>
            <a:r>
              <a:rPr lang="en-US" dirty="0"/>
              <a:t>When messages have equal priority, the FIFO</a:t>
            </a:r>
          </a:p>
          <a:p>
            <a:endParaRPr lang="en-US" dirty="0"/>
          </a:p>
        </p:txBody>
      </p:sp>
      <p:pic>
        <p:nvPicPr>
          <p:cNvPr id="8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ED245C-E306-4F1B-932B-7172EE9B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11" y="2410957"/>
            <a:ext cx="4688942" cy="12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3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5D89-9380-4142-9A38-4F523CCD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synchronization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8285-6D5C-4459-9A85-70D3B1FE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are some situations where synchronization is required:</a:t>
            </a:r>
          </a:p>
          <a:p>
            <a:pPr lvl="1"/>
            <a:r>
              <a:rPr lang="en-US" dirty="0"/>
              <a:t>2 threads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 and/or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at the same time</a:t>
            </a:r>
          </a:p>
          <a:p>
            <a:pPr lvl="2"/>
            <a:r>
              <a:rPr lang="en-US" dirty="0"/>
              <a:t>These calls will be executed one by one</a:t>
            </a:r>
          </a:p>
          <a:p>
            <a:pPr lvl="2"/>
            <a:r>
              <a:rPr lang="en-US" dirty="0"/>
              <a:t>Similar as for Mutexes</a:t>
            </a:r>
          </a:p>
          <a:p>
            <a:pPr lvl="1"/>
            <a:r>
              <a:rPr lang="en-US" dirty="0"/>
              <a:t>Thread(s)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 while the buffer is full</a:t>
            </a:r>
          </a:p>
          <a:p>
            <a:pPr lvl="2"/>
            <a:r>
              <a:rPr lang="en-US" dirty="0"/>
              <a:t>Each thread will get blocked</a:t>
            </a:r>
          </a:p>
          <a:p>
            <a:pPr lvl="2"/>
            <a:r>
              <a:rPr lang="en-US" dirty="0"/>
              <a:t>Other thread(s),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, will wake them up one by one (highest priority first)</a:t>
            </a:r>
          </a:p>
          <a:p>
            <a:pPr lvl="1"/>
            <a:r>
              <a:rPr lang="en-US" dirty="0"/>
              <a:t>Threads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while the buffer is empty</a:t>
            </a:r>
          </a:p>
          <a:p>
            <a:pPr lvl="2"/>
            <a:r>
              <a:rPr lang="en-US" dirty="0"/>
              <a:t>Each thread will get blocked</a:t>
            </a:r>
          </a:p>
          <a:p>
            <a:pPr lvl="2"/>
            <a:r>
              <a:rPr lang="en-US" dirty="0"/>
              <a:t>Other thread(s),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, will wake them up one by one (highest priority first)</a:t>
            </a:r>
          </a:p>
        </p:txBody>
      </p:sp>
    </p:spTree>
    <p:extLst>
      <p:ext uri="{BB962C8B-B14F-4D97-AF65-F5344CB8AC3E}">
        <p14:creationId xmlns:p14="http://schemas.microsoft.com/office/powerpoint/2010/main" val="35407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7B07-7A8B-43BF-8EA5-67F3961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API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37D-5226-4A81-8883-53A72B6F1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have these basic functions:</a:t>
            </a:r>
          </a:p>
          <a:p>
            <a:pPr lvl="1"/>
            <a:r>
              <a:rPr lang="en-US" dirty="0" err="1"/>
              <a:t>osMessageQueueNew</a:t>
            </a:r>
            <a:endParaRPr lang="en-US" dirty="0"/>
          </a:p>
          <a:p>
            <a:pPr lvl="1"/>
            <a:r>
              <a:rPr lang="en-US" dirty="0" err="1"/>
              <a:t>osMessageQueuePut</a:t>
            </a:r>
            <a:endParaRPr lang="en-US" dirty="0"/>
          </a:p>
          <a:p>
            <a:pPr lvl="1"/>
            <a:r>
              <a:rPr lang="en-US" dirty="0" err="1"/>
              <a:t>osMessageQueueGet</a:t>
            </a:r>
            <a:endParaRPr lang="en-US" dirty="0"/>
          </a:p>
          <a:p>
            <a:r>
              <a:rPr lang="en-US" dirty="0"/>
              <a:t>Some extra functions:</a:t>
            </a:r>
          </a:p>
          <a:p>
            <a:pPr lvl="1"/>
            <a:r>
              <a:rPr lang="en-US" dirty="0" err="1"/>
              <a:t>osMessageQueueReset</a:t>
            </a:r>
            <a:endParaRPr lang="en-US" dirty="0"/>
          </a:p>
          <a:p>
            <a:pPr lvl="1"/>
            <a:r>
              <a:rPr lang="en-US" dirty="0" err="1"/>
              <a:t>osMessageQueueDelete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875EA2-84B8-4BD8-BC4A-CB5EAE338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 some getters:</a:t>
            </a:r>
            <a:endParaRPr lang="en-NL" dirty="0"/>
          </a:p>
          <a:p>
            <a:pPr lvl="1"/>
            <a:r>
              <a:rPr lang="en-US" dirty="0" err="1"/>
              <a:t>osMessageQueueGetName</a:t>
            </a:r>
            <a:endParaRPr lang="en-US" dirty="0"/>
          </a:p>
          <a:p>
            <a:pPr lvl="1"/>
            <a:r>
              <a:rPr lang="en-US" dirty="0" err="1"/>
              <a:t>osMessageQueueGetCapacity</a:t>
            </a:r>
            <a:endParaRPr lang="en-US" dirty="0"/>
          </a:p>
          <a:p>
            <a:pPr lvl="1"/>
            <a:r>
              <a:rPr lang="en-US" dirty="0" err="1"/>
              <a:t>osMessageQueueGetMsgSize</a:t>
            </a:r>
            <a:endParaRPr lang="en-US" dirty="0"/>
          </a:p>
          <a:p>
            <a:pPr lvl="1"/>
            <a:r>
              <a:rPr lang="en-US" dirty="0" err="1"/>
              <a:t>osMessageQueueGetCount</a:t>
            </a:r>
            <a:endParaRPr lang="en-US" dirty="0"/>
          </a:p>
          <a:p>
            <a:pPr lvl="1"/>
            <a:r>
              <a:rPr lang="en-US" dirty="0" err="1"/>
              <a:t>osMessageQueueGetSpace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04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365-CB87-437B-8A48-16C3AA85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Queue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osMessageQueueNew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B127-5809-4C58-9FC4-30788CB5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14500"/>
            <a:ext cx="8115300" cy="2686050"/>
          </a:xfrm>
        </p:spPr>
        <p:txBody>
          <a:bodyPr>
            <a:noAutofit/>
          </a:bodyPr>
          <a:lstStyle/>
          <a:p>
            <a:r>
              <a:rPr lang="en-US" dirty="0"/>
              <a:t>When we create a new Queue, we must specify:</a:t>
            </a:r>
          </a:p>
          <a:p>
            <a:pPr lvl="1"/>
            <a:r>
              <a:rPr lang="en-US" dirty="0"/>
              <a:t>The number of messages that the Queue can contain (for example: 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of each message in bytes (for example: 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 or </a:t>
            </a: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attributes (can often be left at default values):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 *name;     // for debugging purposes; default NULL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uint32_t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attribute bits; not used; default 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     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memory for control block; default NULL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uint32_t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size of memory for control block; def 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     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memory for data storage; default NULL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uint32_t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size of memory for data storage; def 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5A15D-A2F5-4320-A464-8CF3273B8C95}"/>
              </a:ext>
            </a:extLst>
          </p:cNvPr>
          <p:cNvSpPr/>
          <p:nvPr/>
        </p:nvSpPr>
        <p:spPr>
          <a:xfrm>
            <a:off x="5940162" y="514350"/>
            <a:ext cx="405636" cy="578805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A7329-FBB5-4A9F-A5DA-6AB0A0FFA68F}"/>
              </a:ext>
            </a:extLst>
          </p:cNvPr>
          <p:cNvSpPr/>
          <p:nvPr/>
        </p:nvSpPr>
        <p:spPr>
          <a:xfrm>
            <a:off x="6345798" y="514350"/>
            <a:ext cx="405636" cy="578805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C77A5-472D-4CCE-9FC3-718B4E28C71A}"/>
              </a:ext>
            </a:extLst>
          </p:cNvPr>
          <p:cNvSpPr/>
          <p:nvPr/>
        </p:nvSpPr>
        <p:spPr>
          <a:xfrm>
            <a:off x="6751434" y="514350"/>
            <a:ext cx="405636" cy="578805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95569-A64C-4F43-9E0E-356F5AF6D603}"/>
              </a:ext>
            </a:extLst>
          </p:cNvPr>
          <p:cNvSpPr/>
          <p:nvPr/>
        </p:nvSpPr>
        <p:spPr>
          <a:xfrm>
            <a:off x="7157070" y="514349"/>
            <a:ext cx="405636" cy="578805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9128D-69D8-4897-8815-0CF79316C2DA}"/>
              </a:ext>
            </a:extLst>
          </p:cNvPr>
          <p:cNvSpPr/>
          <p:nvPr/>
        </p:nvSpPr>
        <p:spPr>
          <a:xfrm>
            <a:off x="7562706" y="514349"/>
            <a:ext cx="405636" cy="578805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79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DE6A-10F0-412D-BA7D-3E3A538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message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osMessageQueuePut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5CA6-2027-4D7A-B0B0-5021C94F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add a message to a Queue, we must specify:</a:t>
            </a:r>
          </a:p>
          <a:p>
            <a:pPr lvl="1"/>
            <a:r>
              <a:rPr lang="en-US" dirty="0"/>
              <a:t>The ID of the Queue (returned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Pointer to a buffer that contains the message</a:t>
            </a:r>
          </a:p>
          <a:p>
            <a:pPr lvl="1"/>
            <a:r>
              <a:rPr lang="en-US" dirty="0"/>
              <a:t>Priority of the message (defines which place it gets in the Queue)</a:t>
            </a:r>
          </a:p>
          <a:p>
            <a:pPr lvl="1"/>
            <a:r>
              <a:rPr lang="en-US" dirty="0"/>
              <a:t>Timeout value in kernel ticks</a:t>
            </a:r>
          </a:p>
          <a:p>
            <a:endParaRPr lang="en-US" dirty="0"/>
          </a:p>
          <a:p>
            <a:r>
              <a:rPr lang="en-US" dirty="0"/>
              <a:t>Note: the whole message is copied from the buffer to the Queue</a:t>
            </a:r>
          </a:p>
        </p:txBody>
      </p:sp>
    </p:spTree>
    <p:extLst>
      <p:ext uri="{BB962C8B-B14F-4D97-AF65-F5344CB8AC3E}">
        <p14:creationId xmlns:p14="http://schemas.microsoft.com/office/powerpoint/2010/main" val="41760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DE6A-10F0-412D-BA7D-3E3A538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a message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osMessageQueueGet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5CA6-2027-4D7A-B0B0-5021C94F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add a message to a Queue, we must specify:</a:t>
            </a:r>
          </a:p>
          <a:p>
            <a:pPr lvl="1"/>
            <a:r>
              <a:rPr lang="en-US" dirty="0"/>
              <a:t>The ID of the Queue (returned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osMessageQueueNew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Pointer to a buffer where the message will be stored</a:t>
            </a:r>
          </a:p>
          <a:p>
            <a:pPr lvl="1"/>
            <a:r>
              <a:rPr lang="en-US" dirty="0"/>
              <a:t>Pointer to priority of the message</a:t>
            </a:r>
          </a:p>
          <a:p>
            <a:pPr lvl="1"/>
            <a:r>
              <a:rPr lang="en-US" dirty="0"/>
              <a:t>Timeout value in kernel ticks</a:t>
            </a:r>
          </a:p>
          <a:p>
            <a:pPr lvl="1"/>
            <a:endParaRPr lang="en-US" dirty="0"/>
          </a:p>
          <a:p>
            <a:r>
              <a:rPr lang="en-US" dirty="0"/>
              <a:t>Note: the whole message is copied from the buffer to the Queue</a:t>
            </a:r>
          </a:p>
        </p:txBody>
      </p:sp>
    </p:spTree>
    <p:extLst>
      <p:ext uri="{BB962C8B-B14F-4D97-AF65-F5344CB8AC3E}">
        <p14:creationId xmlns:p14="http://schemas.microsoft.com/office/powerpoint/2010/main" val="31318152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B9014B762A642932990316E5E74A8" ma:contentTypeVersion="13" ma:contentTypeDescription="Een nieuw document maken." ma:contentTypeScope="" ma:versionID="f89b76f2fac0bbbeeb967753ebdac074">
  <xsd:schema xmlns:xsd="http://www.w3.org/2001/XMLSchema" xmlns:xs="http://www.w3.org/2001/XMLSchema" xmlns:p="http://schemas.microsoft.com/office/2006/metadata/properties" xmlns:ns3="a2d28288-610e-46db-b1fd-09241fa3085a" xmlns:ns4="63e84714-4d9f-4094-a96a-9e4dd1f7ed1f" targetNamespace="http://schemas.microsoft.com/office/2006/metadata/properties" ma:root="true" ma:fieldsID="7739dd66fc2eb0e7859ac0e9f8facde7" ns3:_="" ns4:_="">
    <xsd:import namespace="a2d28288-610e-46db-b1fd-09241fa3085a"/>
    <xsd:import namespace="63e84714-4d9f-4094-a96a-9e4dd1f7e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28288-610e-46db-b1fd-09241fa308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4714-4d9f-4094-a96a-9e4dd1f7ed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5E7AD-C039-41E7-A29D-F6CF91C96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d28288-610e-46db-b1fd-09241fa3085a"/>
    <ds:schemaRef ds:uri="63e84714-4d9f-4094-a96a-9e4dd1f7e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22E988-E3D7-487B-B018-D4F08D97D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53F0B-8D8F-457C-B17A-DA18F3D33669}">
  <ds:schemaRefs>
    <ds:schemaRef ds:uri="http://schemas.openxmlformats.org/package/2006/metadata/core-properties"/>
    <ds:schemaRef ds:uri="http://purl.org/dc/elements/1.1/"/>
    <ds:schemaRef ds:uri="63e84714-4d9f-4094-a96a-9e4dd1f7ed1f"/>
    <ds:schemaRef ds:uri="a2d28288-610e-46db-b1fd-09241fa3085a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On-screen Show (16:9)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Franklin Gothic Book</vt:lpstr>
      <vt:lpstr>Helvetica Neue</vt:lpstr>
      <vt:lpstr>Crop</vt:lpstr>
      <vt:lpstr>Communication in embedded systems</vt:lpstr>
      <vt:lpstr>Why are Mutexes not always enough?</vt:lpstr>
      <vt:lpstr>Queues</vt:lpstr>
      <vt:lpstr>Queue concept</vt:lpstr>
      <vt:lpstr>Queue synchronization </vt:lpstr>
      <vt:lpstr>Queues API </vt:lpstr>
      <vt:lpstr>Creating a Queue osMessageQueueNew</vt:lpstr>
      <vt:lpstr>Adding a message osMessageQueuePut</vt:lpstr>
      <vt:lpstr>Taking a message osMessageQueueGet</vt:lpstr>
      <vt:lpstr>Queue example</vt:lpstr>
      <vt:lpstr>Pros &amp; Cons for Mutex</vt:lpstr>
      <vt:lpstr>Assignment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in embedded systems</dc:title>
  <dc:creator>Boots,Peter P.J.H.M.</dc:creator>
  <cp:lastModifiedBy>Boots,Peter P.J.H.M.</cp:lastModifiedBy>
  <cp:revision>11</cp:revision>
  <dcterms:created xsi:type="dcterms:W3CDTF">2020-07-06T09:37:04Z</dcterms:created>
  <dcterms:modified xsi:type="dcterms:W3CDTF">2020-08-11T05:43:16Z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0x010100DF4B9014B762A642932990316E5E74A8</vt:lpwstr>
  </property>
</Properties>
</file>