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26"/>
  </p:notesMasterIdLst>
  <p:sldIdLst>
    <p:sldId id="256" r:id="rId5"/>
    <p:sldId id="404" r:id="rId6"/>
    <p:sldId id="405" r:id="rId7"/>
    <p:sldId id="406" r:id="rId8"/>
    <p:sldId id="407" r:id="rId9"/>
    <p:sldId id="408" r:id="rId10"/>
    <p:sldId id="409" r:id="rId11"/>
    <p:sldId id="392" r:id="rId12"/>
    <p:sldId id="410" r:id="rId13"/>
    <p:sldId id="411" r:id="rId14"/>
    <p:sldId id="393" r:id="rId15"/>
    <p:sldId id="395" r:id="rId16"/>
    <p:sldId id="396" r:id="rId17"/>
    <p:sldId id="414" r:id="rId18"/>
    <p:sldId id="399" r:id="rId19"/>
    <p:sldId id="412" r:id="rId20"/>
    <p:sldId id="415" r:id="rId21"/>
    <p:sldId id="413" r:id="rId22"/>
    <p:sldId id="401" r:id="rId23"/>
    <p:sldId id="289" r:id="rId24"/>
    <p:sldId id="3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3" autoAdjust="0"/>
  </p:normalViewPr>
  <p:slideViewPr>
    <p:cSldViewPr snapToGrid="0">
      <p:cViewPr varScale="1">
        <p:scale>
          <a:sx n="133" d="100"/>
          <a:sy n="13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s,Peter P.J.H.M." userId="62820fc1-bcb9-4de1-9f3b-286e25ff0f25" providerId="ADAL" clId="{07230AE0-F524-4EF7-943C-0E293DB16C0B}"/>
    <pc:docChg chg="undo custSel addSld modSld">
      <pc:chgData name="Boots,Peter P.J.H.M." userId="62820fc1-bcb9-4de1-9f3b-286e25ff0f25" providerId="ADAL" clId="{07230AE0-F524-4EF7-943C-0E293DB16C0B}" dt="2020-08-07T08:31:16.578" v="1877" actId="20577"/>
      <pc:docMkLst>
        <pc:docMk/>
      </pc:docMkLst>
      <pc:sldChg chg="modSp mod">
        <pc:chgData name="Boots,Peter P.J.H.M." userId="62820fc1-bcb9-4de1-9f3b-286e25ff0f25" providerId="ADAL" clId="{07230AE0-F524-4EF7-943C-0E293DB16C0B}" dt="2020-07-29T07:43:28.302" v="1243" actId="20577"/>
        <pc:sldMkLst>
          <pc:docMk/>
          <pc:sldMk cId="0" sldId="256"/>
        </pc:sldMkLst>
        <pc:spChg chg="mod">
          <ac:chgData name="Boots,Peter P.J.H.M." userId="62820fc1-bcb9-4de1-9f3b-286e25ff0f25" providerId="ADAL" clId="{07230AE0-F524-4EF7-943C-0E293DB16C0B}" dt="2020-07-29T07:43:28.302" v="1243" actId="20577"/>
          <ac:spMkLst>
            <pc:docMk/>
            <pc:sldMk cId="0" sldId="256"/>
            <ac:spMk id="5" creationId="{DBE9E0EA-F6D3-465B-99B4-C3F90C8FE07C}"/>
          </ac:spMkLst>
        </pc:spChg>
      </pc:sldChg>
      <pc:sldChg chg="modSp mod">
        <pc:chgData name="Boots,Peter P.J.H.M." userId="62820fc1-bcb9-4de1-9f3b-286e25ff0f25" providerId="ADAL" clId="{07230AE0-F524-4EF7-943C-0E293DB16C0B}" dt="2020-07-29T07:43:03.899" v="1213" actId="20577"/>
        <pc:sldMkLst>
          <pc:docMk/>
          <pc:sldMk cId="3298239914" sldId="289"/>
        </pc:sldMkLst>
        <pc:spChg chg="mod">
          <ac:chgData name="Boots,Peter P.J.H.M." userId="62820fc1-bcb9-4de1-9f3b-286e25ff0f25" providerId="ADAL" clId="{07230AE0-F524-4EF7-943C-0E293DB16C0B}" dt="2020-07-29T07:42:02.735" v="1090" actId="20577"/>
          <ac:spMkLst>
            <pc:docMk/>
            <pc:sldMk cId="3298239914" sldId="289"/>
            <ac:spMk id="2" creationId="{E778E531-ADD1-430D-98A4-CB772C26AE09}"/>
          </ac:spMkLst>
        </pc:spChg>
        <pc:spChg chg="mod">
          <ac:chgData name="Boots,Peter P.J.H.M." userId="62820fc1-bcb9-4de1-9f3b-286e25ff0f25" providerId="ADAL" clId="{07230AE0-F524-4EF7-943C-0E293DB16C0B}" dt="2020-07-29T07:42:31.836" v="1146" actId="20577"/>
          <ac:spMkLst>
            <pc:docMk/>
            <pc:sldMk cId="3298239914" sldId="289"/>
            <ac:spMk id="3" creationId="{64FA4703-0DD6-48EB-B894-FD05A538DEC3}"/>
          </ac:spMkLst>
        </pc:spChg>
        <pc:spChg chg="mod">
          <ac:chgData name="Boots,Peter P.J.H.M." userId="62820fc1-bcb9-4de1-9f3b-286e25ff0f25" providerId="ADAL" clId="{07230AE0-F524-4EF7-943C-0E293DB16C0B}" dt="2020-07-29T07:43:03.899" v="1213" actId="20577"/>
          <ac:spMkLst>
            <pc:docMk/>
            <pc:sldMk cId="3298239914" sldId="289"/>
            <ac:spMk id="4" creationId="{BB237E0D-6F52-4823-A0B6-8154B67FD0FD}"/>
          </ac:spMkLst>
        </pc:spChg>
      </pc:sldChg>
      <pc:sldChg chg="modSp mod">
        <pc:chgData name="Boots,Peter P.J.H.M." userId="62820fc1-bcb9-4de1-9f3b-286e25ff0f25" providerId="ADAL" clId="{07230AE0-F524-4EF7-943C-0E293DB16C0B}" dt="2020-07-28T08:28:23.750" v="1083" actId="20577"/>
        <pc:sldMkLst>
          <pc:docMk/>
          <pc:sldMk cId="754675949" sldId="393"/>
        </pc:sldMkLst>
        <pc:spChg chg="mod">
          <ac:chgData name="Boots,Peter P.J.H.M." userId="62820fc1-bcb9-4de1-9f3b-286e25ff0f25" providerId="ADAL" clId="{07230AE0-F524-4EF7-943C-0E293DB16C0B}" dt="2020-07-28T08:28:23.750" v="1083" actId="20577"/>
          <ac:spMkLst>
            <pc:docMk/>
            <pc:sldMk cId="754675949" sldId="393"/>
            <ac:spMk id="2" creationId="{00000000-0000-0000-0000-000000000000}"/>
          </ac:spMkLst>
        </pc:spChg>
        <pc:spChg chg="mod">
          <ac:chgData name="Boots,Peter P.J.H.M." userId="62820fc1-bcb9-4de1-9f3b-286e25ff0f25" providerId="ADAL" clId="{07230AE0-F524-4EF7-943C-0E293DB16C0B}" dt="2020-07-28T08:25:20.432" v="1072" actId="20577"/>
          <ac:spMkLst>
            <pc:docMk/>
            <pc:sldMk cId="754675949" sldId="393"/>
            <ac:spMk id="4" creationId="{00000000-0000-0000-0000-000000000000}"/>
          </ac:spMkLst>
        </pc:spChg>
      </pc:sldChg>
      <pc:sldChg chg="modSp mod">
        <pc:chgData name="Boots,Peter P.J.H.M." userId="62820fc1-bcb9-4de1-9f3b-286e25ff0f25" providerId="ADAL" clId="{07230AE0-F524-4EF7-943C-0E293DB16C0B}" dt="2020-07-27T11:27:41.027" v="100" actId="6549"/>
        <pc:sldMkLst>
          <pc:docMk/>
          <pc:sldMk cId="3174456487" sldId="395"/>
        </pc:sldMkLst>
        <pc:spChg chg="mod">
          <ac:chgData name="Boots,Peter P.J.H.M." userId="62820fc1-bcb9-4de1-9f3b-286e25ff0f25" providerId="ADAL" clId="{07230AE0-F524-4EF7-943C-0E293DB16C0B}" dt="2020-07-27T11:23:37.260" v="56" actId="20577"/>
          <ac:spMkLst>
            <pc:docMk/>
            <pc:sldMk cId="3174456487" sldId="395"/>
            <ac:spMk id="2" creationId="{00000000-0000-0000-0000-000000000000}"/>
          </ac:spMkLst>
        </pc:spChg>
        <pc:spChg chg="mod">
          <ac:chgData name="Boots,Peter P.J.H.M." userId="62820fc1-bcb9-4de1-9f3b-286e25ff0f25" providerId="ADAL" clId="{07230AE0-F524-4EF7-943C-0E293DB16C0B}" dt="2020-07-27T11:27:41.027" v="100" actId="6549"/>
          <ac:spMkLst>
            <pc:docMk/>
            <pc:sldMk cId="3174456487" sldId="395"/>
            <ac:spMk id="4" creationId="{00000000-0000-0000-0000-000000000000}"/>
          </ac:spMkLst>
        </pc:spChg>
        <pc:spChg chg="mod">
          <ac:chgData name="Boots,Peter P.J.H.M." userId="62820fc1-bcb9-4de1-9f3b-286e25ff0f25" providerId="ADAL" clId="{07230AE0-F524-4EF7-943C-0E293DB16C0B}" dt="2020-07-27T11:23:21.674" v="44" actId="6549"/>
          <ac:spMkLst>
            <pc:docMk/>
            <pc:sldMk cId="3174456487" sldId="395"/>
            <ac:spMk id="7" creationId="{8CAE8DF0-FE28-46A8-BEC7-504463D0E34A}"/>
          </ac:spMkLst>
        </pc:spChg>
      </pc:sldChg>
      <pc:sldChg chg="addSp modSp mod">
        <pc:chgData name="Boots,Peter P.J.H.M." userId="62820fc1-bcb9-4de1-9f3b-286e25ff0f25" providerId="ADAL" clId="{07230AE0-F524-4EF7-943C-0E293DB16C0B}" dt="2020-07-28T07:35:36.134" v="562" actId="113"/>
        <pc:sldMkLst>
          <pc:docMk/>
          <pc:sldMk cId="2722885051" sldId="399"/>
        </pc:sldMkLst>
        <pc:spChg chg="mod">
          <ac:chgData name="Boots,Peter P.J.H.M." userId="62820fc1-bcb9-4de1-9f3b-286e25ff0f25" providerId="ADAL" clId="{07230AE0-F524-4EF7-943C-0E293DB16C0B}" dt="2020-07-28T07:28:30.066" v="346" actId="20577"/>
          <ac:spMkLst>
            <pc:docMk/>
            <pc:sldMk cId="2722885051" sldId="399"/>
            <ac:spMk id="2" creationId="{00000000-0000-0000-0000-000000000000}"/>
          </ac:spMkLst>
        </pc:spChg>
        <pc:spChg chg="add mod">
          <ac:chgData name="Boots,Peter P.J.H.M." userId="62820fc1-bcb9-4de1-9f3b-286e25ff0f25" providerId="ADAL" clId="{07230AE0-F524-4EF7-943C-0E293DB16C0B}" dt="2020-07-28T07:35:36.134" v="562" actId="113"/>
          <ac:spMkLst>
            <pc:docMk/>
            <pc:sldMk cId="2722885051" sldId="399"/>
            <ac:spMk id="3" creationId="{20E4C046-69AA-4D52-9CB6-0750872902F5}"/>
          </ac:spMkLst>
        </pc:spChg>
        <pc:spChg chg="mod">
          <ac:chgData name="Boots,Peter P.J.H.M." userId="62820fc1-bcb9-4de1-9f3b-286e25ff0f25" providerId="ADAL" clId="{07230AE0-F524-4EF7-943C-0E293DB16C0B}" dt="2020-07-28T07:35:06.994" v="558" actId="20577"/>
          <ac:spMkLst>
            <pc:docMk/>
            <pc:sldMk cId="2722885051" sldId="399"/>
            <ac:spMk id="4" creationId="{00000000-0000-0000-0000-000000000000}"/>
          </ac:spMkLst>
        </pc:spChg>
        <pc:spChg chg="add mod">
          <ac:chgData name="Boots,Peter P.J.H.M." userId="62820fc1-bcb9-4de1-9f3b-286e25ff0f25" providerId="ADAL" clId="{07230AE0-F524-4EF7-943C-0E293DB16C0B}" dt="2020-07-27T11:32:32.292" v="135" actId="14100"/>
          <ac:spMkLst>
            <pc:docMk/>
            <pc:sldMk cId="2722885051" sldId="399"/>
            <ac:spMk id="5" creationId="{ED654049-190A-4C17-B50F-264BF0D67946}"/>
          </ac:spMkLst>
        </pc:spChg>
        <pc:spChg chg="add mod">
          <ac:chgData name="Boots,Peter P.J.H.M." userId="62820fc1-bcb9-4de1-9f3b-286e25ff0f25" providerId="ADAL" clId="{07230AE0-F524-4EF7-943C-0E293DB16C0B}" dt="2020-07-28T07:35:29.341" v="560" actId="113"/>
          <ac:spMkLst>
            <pc:docMk/>
            <pc:sldMk cId="2722885051" sldId="399"/>
            <ac:spMk id="6" creationId="{324D19EC-5619-46B7-908C-F5C13D06FAEF}"/>
          </ac:spMkLst>
        </pc:spChg>
      </pc:sldChg>
      <pc:sldChg chg="mod modShow">
        <pc:chgData name="Boots,Peter P.J.H.M." userId="62820fc1-bcb9-4de1-9f3b-286e25ff0f25" providerId="ADAL" clId="{07230AE0-F524-4EF7-943C-0E293DB16C0B}" dt="2020-07-29T07:41:55.206" v="1085" actId="729"/>
        <pc:sldMkLst>
          <pc:docMk/>
          <pc:sldMk cId="2106156990" sldId="401"/>
        </pc:sldMkLst>
      </pc:sldChg>
      <pc:sldChg chg="modSp mod">
        <pc:chgData name="Boots,Peter P.J.H.M." userId="62820fc1-bcb9-4de1-9f3b-286e25ff0f25" providerId="ADAL" clId="{07230AE0-F524-4EF7-943C-0E293DB16C0B}" dt="2020-07-29T07:43:53.715" v="1288" actId="20577"/>
        <pc:sldMkLst>
          <pc:docMk/>
          <pc:sldMk cId="1819583196" sldId="404"/>
        </pc:sldMkLst>
        <pc:spChg chg="mod">
          <ac:chgData name="Boots,Peter P.J.H.M." userId="62820fc1-bcb9-4de1-9f3b-286e25ff0f25" providerId="ADAL" clId="{07230AE0-F524-4EF7-943C-0E293DB16C0B}" dt="2020-07-29T07:43:53.715" v="1288" actId="20577"/>
          <ac:spMkLst>
            <pc:docMk/>
            <pc:sldMk cId="1819583196" sldId="404"/>
            <ac:spMk id="3" creationId="{EEE7B595-F41D-4E32-84D9-EEB4C5F2B827}"/>
          </ac:spMkLst>
        </pc:spChg>
      </pc:sldChg>
      <pc:sldChg chg="modSp new mod modShow">
        <pc:chgData name="Boots,Peter P.J.H.M." userId="62820fc1-bcb9-4de1-9f3b-286e25ff0f25" providerId="ADAL" clId="{07230AE0-F524-4EF7-943C-0E293DB16C0B}" dt="2020-07-28T20:19:30.718" v="1084" actId="729"/>
        <pc:sldMkLst>
          <pc:docMk/>
          <pc:sldMk cId="737440486" sldId="412"/>
        </pc:sldMkLst>
        <pc:spChg chg="mod">
          <ac:chgData name="Boots,Peter P.J.H.M." userId="62820fc1-bcb9-4de1-9f3b-286e25ff0f25" providerId="ADAL" clId="{07230AE0-F524-4EF7-943C-0E293DB16C0B}" dt="2020-07-27T11:33:16.562" v="161" actId="20577"/>
          <ac:spMkLst>
            <pc:docMk/>
            <pc:sldMk cId="737440486" sldId="412"/>
            <ac:spMk id="2" creationId="{02C02DF6-B0C8-4BB5-A36E-E644617623F8}"/>
          </ac:spMkLst>
        </pc:spChg>
        <pc:spChg chg="mod">
          <ac:chgData name="Boots,Peter P.J.H.M." userId="62820fc1-bcb9-4de1-9f3b-286e25ff0f25" providerId="ADAL" clId="{07230AE0-F524-4EF7-943C-0E293DB16C0B}" dt="2020-07-28T07:32:57.564" v="475" actId="20577"/>
          <ac:spMkLst>
            <pc:docMk/>
            <pc:sldMk cId="737440486" sldId="412"/>
            <ac:spMk id="3" creationId="{F57CF393-3FA3-4492-81A0-3A90B68CFAD5}"/>
          </ac:spMkLst>
        </pc:spChg>
      </pc:sldChg>
      <pc:sldChg chg="addSp modSp new mod">
        <pc:chgData name="Boots,Peter P.J.H.M." userId="62820fc1-bcb9-4de1-9f3b-286e25ff0f25" providerId="ADAL" clId="{07230AE0-F524-4EF7-943C-0E293DB16C0B}" dt="2020-07-28T08:24:25.847" v="1017" actId="139"/>
        <pc:sldMkLst>
          <pc:docMk/>
          <pc:sldMk cId="1380659195" sldId="413"/>
        </pc:sldMkLst>
        <pc:spChg chg="mod">
          <ac:chgData name="Boots,Peter P.J.H.M." userId="62820fc1-bcb9-4de1-9f3b-286e25ff0f25" providerId="ADAL" clId="{07230AE0-F524-4EF7-943C-0E293DB16C0B}" dt="2020-07-28T07:36:28.526" v="591" actId="20577"/>
          <ac:spMkLst>
            <pc:docMk/>
            <pc:sldMk cId="1380659195" sldId="413"/>
            <ac:spMk id="2" creationId="{3A263EC8-8530-4035-A15A-6A20628FA61D}"/>
          </ac:spMkLst>
        </pc:spChg>
        <pc:spChg chg="mod">
          <ac:chgData name="Boots,Peter P.J.H.M." userId="62820fc1-bcb9-4de1-9f3b-286e25ff0f25" providerId="ADAL" clId="{07230AE0-F524-4EF7-943C-0E293DB16C0B}" dt="2020-07-28T08:24:25.847" v="1017" actId="139"/>
          <ac:spMkLst>
            <pc:docMk/>
            <pc:sldMk cId="1380659195" sldId="413"/>
            <ac:spMk id="3" creationId="{ED52E213-8DFB-48D9-832D-134D451010F3}"/>
          </ac:spMkLst>
        </pc:spChg>
        <pc:picChg chg="add mod">
          <ac:chgData name="Boots,Peter P.J.H.M." userId="62820fc1-bcb9-4de1-9f3b-286e25ff0f25" providerId="ADAL" clId="{07230AE0-F524-4EF7-943C-0E293DB16C0B}" dt="2020-07-28T08:01:22.525" v="878" actId="14100"/>
          <ac:picMkLst>
            <pc:docMk/>
            <pc:sldMk cId="1380659195" sldId="413"/>
            <ac:picMk id="5" creationId="{6CCC5BD1-77A9-4AF5-8FAE-BED894CE86C4}"/>
          </ac:picMkLst>
        </pc:picChg>
      </pc:sldChg>
      <pc:sldChg chg="modSp new mod">
        <pc:chgData name="Boots,Peter P.J.H.M." userId="62820fc1-bcb9-4de1-9f3b-286e25ff0f25" providerId="ADAL" clId="{07230AE0-F524-4EF7-943C-0E293DB16C0B}" dt="2020-08-07T08:25:12.392" v="1741" actId="20577"/>
        <pc:sldMkLst>
          <pc:docMk/>
          <pc:sldMk cId="1853129132" sldId="414"/>
        </pc:sldMkLst>
        <pc:spChg chg="mod">
          <ac:chgData name="Boots,Peter P.J.H.M." userId="62820fc1-bcb9-4de1-9f3b-286e25ff0f25" providerId="ADAL" clId="{07230AE0-F524-4EF7-943C-0E293DB16C0B}" dt="2020-08-07T08:01:47.948" v="1301" actId="20577"/>
          <ac:spMkLst>
            <pc:docMk/>
            <pc:sldMk cId="1853129132" sldId="414"/>
            <ac:spMk id="2" creationId="{127C22BC-8161-4BB4-81CE-8F0B88A3B2D3}"/>
          </ac:spMkLst>
        </pc:spChg>
        <pc:spChg chg="mod">
          <ac:chgData name="Boots,Peter P.J.H.M." userId="62820fc1-bcb9-4de1-9f3b-286e25ff0f25" providerId="ADAL" clId="{07230AE0-F524-4EF7-943C-0E293DB16C0B}" dt="2020-08-07T08:25:12.392" v="1741" actId="20577"/>
          <ac:spMkLst>
            <pc:docMk/>
            <pc:sldMk cId="1853129132" sldId="414"/>
            <ac:spMk id="3" creationId="{25C07869-0B1A-4E38-91EA-3A3E9638D519}"/>
          </ac:spMkLst>
        </pc:spChg>
      </pc:sldChg>
      <pc:sldChg chg="modSp new mod">
        <pc:chgData name="Boots,Peter P.J.H.M." userId="62820fc1-bcb9-4de1-9f3b-286e25ff0f25" providerId="ADAL" clId="{07230AE0-F524-4EF7-943C-0E293DB16C0B}" dt="2020-08-07T08:31:16.578" v="1877" actId="20577"/>
        <pc:sldMkLst>
          <pc:docMk/>
          <pc:sldMk cId="1689178641" sldId="415"/>
        </pc:sldMkLst>
        <pc:spChg chg="mod">
          <ac:chgData name="Boots,Peter P.J.H.M." userId="62820fc1-bcb9-4de1-9f3b-286e25ff0f25" providerId="ADAL" clId="{07230AE0-F524-4EF7-943C-0E293DB16C0B}" dt="2020-08-07T08:25:20.640" v="1753" actId="20577"/>
          <ac:spMkLst>
            <pc:docMk/>
            <pc:sldMk cId="1689178641" sldId="415"/>
            <ac:spMk id="2" creationId="{6F2CC7F1-9B7B-4FBB-9301-C6B629AB5359}"/>
          </ac:spMkLst>
        </pc:spChg>
        <pc:spChg chg="mod">
          <ac:chgData name="Boots,Peter P.J.H.M." userId="62820fc1-bcb9-4de1-9f3b-286e25ff0f25" providerId="ADAL" clId="{07230AE0-F524-4EF7-943C-0E293DB16C0B}" dt="2020-08-07T08:31:16.578" v="1877" actId="20577"/>
          <ac:spMkLst>
            <pc:docMk/>
            <pc:sldMk cId="1689178641" sldId="415"/>
            <ac:spMk id="3" creationId="{5198C984-F5EB-488C-AD9B-390C28EC3C36}"/>
          </ac:spMkLst>
        </pc:spChg>
      </pc:sldChg>
    </pc:docChg>
  </pc:docChgLst>
  <pc:docChgLst>
    <pc:chgData name="Boots,Peter P.J.H.M." userId="62820fc1-bcb9-4de1-9f3b-286e25ff0f25" providerId="ADAL" clId="{FA2B7180-6765-4120-A6E8-4F406471261D}"/>
    <pc:docChg chg="undo custSel modSld">
      <pc:chgData name="Boots,Peter P.J.H.M." userId="62820fc1-bcb9-4de1-9f3b-286e25ff0f25" providerId="ADAL" clId="{FA2B7180-6765-4120-A6E8-4F406471261D}" dt="2020-10-30T21:17:38.621" v="85" actId="20577"/>
      <pc:docMkLst>
        <pc:docMk/>
      </pc:docMkLst>
      <pc:sldChg chg="modSp mod">
        <pc:chgData name="Boots,Peter P.J.H.M." userId="62820fc1-bcb9-4de1-9f3b-286e25ff0f25" providerId="ADAL" clId="{FA2B7180-6765-4120-A6E8-4F406471261D}" dt="2020-10-30T20:57:26.225" v="67" actId="15"/>
        <pc:sldMkLst>
          <pc:docMk/>
          <pc:sldMk cId="754675949" sldId="393"/>
        </pc:sldMkLst>
        <pc:spChg chg="mod">
          <ac:chgData name="Boots,Peter P.J.H.M." userId="62820fc1-bcb9-4de1-9f3b-286e25ff0f25" providerId="ADAL" clId="{FA2B7180-6765-4120-A6E8-4F406471261D}" dt="2020-10-30T20:57:26.225" v="67" actId="15"/>
          <ac:spMkLst>
            <pc:docMk/>
            <pc:sldMk cId="754675949" sldId="393"/>
            <ac:spMk id="4" creationId="{00000000-0000-0000-0000-000000000000}"/>
          </ac:spMkLst>
        </pc:spChg>
      </pc:sldChg>
      <pc:sldChg chg="modSp mod">
        <pc:chgData name="Boots,Peter P.J.H.M." userId="62820fc1-bcb9-4de1-9f3b-286e25ff0f25" providerId="ADAL" clId="{FA2B7180-6765-4120-A6E8-4F406471261D}" dt="2020-10-30T21:17:38.621" v="85" actId="20577"/>
        <pc:sldMkLst>
          <pc:docMk/>
          <pc:sldMk cId="2649062524" sldId="396"/>
        </pc:sldMkLst>
        <pc:spChg chg="mod">
          <ac:chgData name="Boots,Peter P.J.H.M." userId="62820fc1-bcb9-4de1-9f3b-286e25ff0f25" providerId="ADAL" clId="{FA2B7180-6765-4120-A6E8-4F406471261D}" dt="2020-10-30T21:17:38.621" v="85" actId="20577"/>
          <ac:spMkLst>
            <pc:docMk/>
            <pc:sldMk cId="2649062524" sldId="396"/>
            <ac:spMk id="4" creationId="{00000000-0000-0000-0000-000000000000}"/>
          </ac:spMkLst>
        </pc:spChg>
      </pc:sldChg>
      <pc:sldChg chg="modSp mod">
        <pc:chgData name="Boots,Peter P.J.H.M." userId="62820fc1-bcb9-4de1-9f3b-286e25ff0f25" providerId="ADAL" clId="{FA2B7180-6765-4120-A6E8-4F406471261D}" dt="2020-10-30T20:43:06.619" v="2" actId="1076"/>
        <pc:sldMkLst>
          <pc:docMk/>
          <pc:sldMk cId="3187471697" sldId="406"/>
        </pc:sldMkLst>
        <pc:picChg chg="mod">
          <ac:chgData name="Boots,Peter P.J.H.M." userId="62820fc1-bcb9-4de1-9f3b-286e25ff0f25" providerId="ADAL" clId="{FA2B7180-6765-4120-A6E8-4F406471261D}" dt="2020-10-30T20:43:06.619" v="2" actId="1076"/>
          <ac:picMkLst>
            <pc:docMk/>
            <pc:sldMk cId="3187471697" sldId="406"/>
            <ac:picMk id="4" creationId="{00000000-0000-0000-0000-000000000000}"/>
          </ac:picMkLst>
        </pc:picChg>
      </pc:sldChg>
      <pc:sldChg chg="modSp mod modAnim">
        <pc:chgData name="Boots,Peter P.J.H.M." userId="62820fc1-bcb9-4de1-9f3b-286e25ff0f25" providerId="ADAL" clId="{FA2B7180-6765-4120-A6E8-4F406471261D}" dt="2020-10-30T20:46:39.976" v="37"/>
        <pc:sldMkLst>
          <pc:docMk/>
          <pc:sldMk cId="1221254593" sldId="410"/>
        </pc:sldMkLst>
        <pc:spChg chg="mod">
          <ac:chgData name="Boots,Peter P.J.H.M." userId="62820fc1-bcb9-4de1-9f3b-286e25ff0f25" providerId="ADAL" clId="{FA2B7180-6765-4120-A6E8-4F406471261D}" dt="2020-10-30T20:44:00.096" v="25" actId="20577"/>
          <ac:spMkLst>
            <pc:docMk/>
            <pc:sldMk cId="1221254593" sldId="410"/>
            <ac:spMk id="7" creationId="{B96FBB37-6E08-4C63-A3A6-1A2F84ABBA7D}"/>
          </ac:spMkLst>
        </pc:spChg>
        <pc:spChg chg="mod">
          <ac:chgData name="Boots,Peter P.J.H.M." userId="62820fc1-bcb9-4de1-9f3b-286e25ff0f25" providerId="ADAL" clId="{FA2B7180-6765-4120-A6E8-4F406471261D}" dt="2020-10-30T20:43:43.596" v="13" actId="6549"/>
          <ac:spMkLst>
            <pc:docMk/>
            <pc:sldMk cId="1221254593" sldId="410"/>
            <ac:spMk id="8" creationId="{954BCF90-7600-49EE-B097-BC416E309031}"/>
          </ac:spMkLst>
        </pc:spChg>
      </pc:sldChg>
      <pc:sldChg chg="addSp delSp modSp mod">
        <pc:chgData name="Boots,Peter P.J.H.M." userId="62820fc1-bcb9-4de1-9f3b-286e25ff0f25" providerId="ADAL" clId="{FA2B7180-6765-4120-A6E8-4F406471261D}" dt="2020-10-30T20:48:35.035" v="65"/>
        <pc:sldMkLst>
          <pc:docMk/>
          <pc:sldMk cId="1332062410" sldId="411"/>
        </pc:sldMkLst>
        <pc:spChg chg="add del mod">
          <ac:chgData name="Boots,Peter P.J.H.M." userId="62820fc1-bcb9-4de1-9f3b-286e25ff0f25" providerId="ADAL" clId="{FA2B7180-6765-4120-A6E8-4F406471261D}" dt="2020-10-30T20:48:35.035" v="65"/>
          <ac:spMkLst>
            <pc:docMk/>
            <pc:sldMk cId="1332062410" sldId="411"/>
            <ac:spMk id="2" creationId="{B243A3FD-C9DF-425B-97B8-7D35802AFAE5}"/>
          </ac:spMkLst>
        </pc:spChg>
        <pc:spChg chg="add del mod">
          <ac:chgData name="Boots,Peter P.J.H.M." userId="62820fc1-bcb9-4de1-9f3b-286e25ff0f25" providerId="ADAL" clId="{FA2B7180-6765-4120-A6E8-4F406471261D}" dt="2020-10-30T20:48:35.035" v="65"/>
          <ac:spMkLst>
            <pc:docMk/>
            <pc:sldMk cId="1332062410" sldId="411"/>
            <ac:spMk id="3" creationId="{FD66F50B-B40B-4FD6-A0D2-485FFB72E31E}"/>
          </ac:spMkLst>
        </pc:spChg>
        <pc:spChg chg="mod">
          <ac:chgData name="Boots,Peter P.J.H.M." userId="62820fc1-bcb9-4de1-9f3b-286e25ff0f25" providerId="ADAL" clId="{FA2B7180-6765-4120-A6E8-4F406471261D}" dt="2020-10-30T20:48:35.035" v="65"/>
          <ac:spMkLst>
            <pc:docMk/>
            <pc:sldMk cId="1332062410" sldId="411"/>
            <ac:spMk id="5" creationId="{8762B7D4-C6C8-43A7-BBB9-4A7B222A3E4F}"/>
          </ac:spMkLst>
        </pc:spChg>
        <pc:spChg chg="mod">
          <ac:chgData name="Boots,Peter P.J.H.M." userId="62820fc1-bcb9-4de1-9f3b-286e25ff0f25" providerId="ADAL" clId="{FA2B7180-6765-4120-A6E8-4F406471261D}" dt="2020-10-30T20:48:35.035" v="65"/>
          <ac:spMkLst>
            <pc:docMk/>
            <pc:sldMk cId="1332062410" sldId="411"/>
            <ac:spMk id="6" creationId="{21AABBE5-7A10-4C06-BD50-5FBFAC31B0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Can be emulated in code with sleep() or wait() inbetween commands.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351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92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85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3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1146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874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6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4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98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4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8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rapitasystems.com/blog/what-really-happened-to-the-software-on-the-mars-pathfinder-spacecraft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2"/>
            <a:ext cx="9143999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03463" y="469990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474" y="757698"/>
            <a:ext cx="8336526" cy="4385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893F8B-B3C9-4F19-AB02-07402F12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074" y="1240298"/>
            <a:ext cx="6082938" cy="2951929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Communication in embedded systems</a:t>
            </a:r>
            <a:endParaRPr lang="en-NL" sz="61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E9E0EA-F6D3-465B-99B4-C3F90C8FE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074" y="4192228"/>
            <a:ext cx="7342522" cy="481109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500" dirty="0"/>
              <a:t>Week 7</a:t>
            </a:r>
          </a:p>
          <a:p>
            <a:pPr algn="l">
              <a:spcAft>
                <a:spcPts val="600"/>
              </a:spcAft>
            </a:pPr>
            <a:r>
              <a:rPr lang="en-US" sz="1500" dirty="0"/>
              <a:t>Synchronization with Mutexes</a:t>
            </a:r>
            <a:endParaRPr lang="en-NL" sz="1500" dirty="0"/>
          </a:p>
        </p:txBody>
      </p:sp>
      <p:sp>
        <p:nvSpPr>
          <p:cNvPr id="79" name="Dianummer"/>
          <p:cNvSpPr txBox="1"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NL"/>
              <a:pPr>
                <a:spcAft>
                  <a:spcPts val="600"/>
                </a:spcAft>
              </a:pPr>
              <a:t>1</a:t>
            </a:fld>
            <a:endParaRPr lang="en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2B7D4-C6C8-43A7-BBB9-4A7B222A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ABBE5-7A10-4C06-BD50-5FBFAC31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make a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</a:p>
          <a:p>
            <a:pPr lvl="1"/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int count = 0;</a:t>
            </a:r>
          </a:p>
          <a:p>
            <a:r>
              <a:rPr lang="en-US" dirty="0"/>
              <a:t>This means that the compiler will assume that the value of the variable in memory can change at any moment</a:t>
            </a:r>
          </a:p>
          <a:p>
            <a:r>
              <a:rPr lang="en-US" dirty="0"/>
              <a:t>Before any operation, the value will be fetched from memory</a:t>
            </a:r>
          </a:p>
          <a:p>
            <a:r>
              <a:rPr lang="en-US" dirty="0"/>
              <a:t>Apply this to:</a:t>
            </a:r>
          </a:p>
          <a:p>
            <a:pPr lvl="1"/>
            <a:r>
              <a:rPr lang="en-US" dirty="0"/>
              <a:t>Variables that are used by multiple threads</a:t>
            </a:r>
          </a:p>
          <a:p>
            <a:pPr lvl="1"/>
            <a:r>
              <a:rPr lang="en-US" dirty="0"/>
              <a:t>Variables that are used by threads and ISR’s</a:t>
            </a:r>
          </a:p>
          <a:p>
            <a:pPr lvl="1"/>
            <a:r>
              <a:rPr lang="en-US" dirty="0"/>
              <a:t>IO data registers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206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Synchronizing threads with Mutex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For synchronizing non-atomic statements, we can use a “Lock”; also called “Mutex”</a:t>
            </a:r>
          </a:p>
          <a:p>
            <a:pPr lvl="1"/>
            <a:r>
              <a:rPr lang="en-US" dirty="0"/>
              <a:t>“Mutex” is short for “Mutual Exclusion”</a:t>
            </a:r>
          </a:p>
          <a:p>
            <a:endParaRPr lang="en-US" dirty="0"/>
          </a:p>
          <a:p>
            <a:r>
              <a:rPr lang="en-US" dirty="0"/>
              <a:t>A Mutex can be acquired by at most one thread</a:t>
            </a:r>
          </a:p>
          <a:p>
            <a:pPr lvl="1"/>
            <a:r>
              <a:rPr lang="en-US" dirty="0"/>
              <a:t>Use it to make sure that only one thread at a time can access a variable </a:t>
            </a:r>
          </a:p>
          <a:p>
            <a:endParaRPr lang="en-US" dirty="0"/>
          </a:p>
          <a:p>
            <a:r>
              <a:rPr lang="en-US" dirty="0"/>
              <a:t>When 2 or more threads compete to acquire the same Mutex:</a:t>
            </a:r>
          </a:p>
          <a:p>
            <a:pPr lvl="1"/>
            <a:r>
              <a:rPr lang="en-US" dirty="0"/>
              <a:t>The first thread will succeed</a:t>
            </a:r>
          </a:p>
          <a:p>
            <a:pPr lvl="1"/>
            <a:r>
              <a:rPr lang="en-US" dirty="0"/>
              <a:t>Later thread(s) must wait until the first one releases the Mutex</a:t>
            </a:r>
          </a:p>
          <a:p>
            <a:pPr lvl="1"/>
            <a:r>
              <a:rPr lang="en-US" dirty="0"/>
              <a:t>For that, every Mutex has a waiting queue for threads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467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How to use a Mutex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CMSIS, we can use a Mutex as follows:</a:t>
            </a:r>
          </a:p>
          <a:p>
            <a:pPr lvl="1"/>
            <a:r>
              <a:rPr lang="en-US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osMutexAcquire</a:t>
            </a:r>
            <a:r>
              <a:rPr lang="en-US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osWaitForever</a:t>
            </a:r>
            <a:r>
              <a:rPr lang="en-US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if (bid &gt; </a:t>
            </a:r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= bid; </a:t>
            </a:r>
            <a:b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osMutexRelease</a:t>
            </a:r>
            <a:r>
              <a:rPr lang="en-US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0D1CD8F-F305-4814-B2B5-F6CA7B5B420B}"/>
              </a:ext>
            </a:extLst>
          </p:cNvPr>
          <p:cNvSpPr/>
          <p:nvPr/>
        </p:nvSpPr>
        <p:spPr>
          <a:xfrm>
            <a:off x="5905500" y="746760"/>
            <a:ext cx="2049780" cy="1114425"/>
          </a:xfrm>
          <a:prstGeom prst="wedgeRoundRectCallout">
            <a:avLst>
              <a:gd name="adj1" fmla="val -131242"/>
              <a:gd name="adj2" fmla="val 6933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dirty="0"/>
              <a:t> refers to a specific Mutex (must be created earlier)</a:t>
            </a:r>
            <a:endParaRPr lang="en-N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CAE8DF0-FE28-46A8-BEC7-504463D0E34A}"/>
              </a:ext>
            </a:extLst>
          </p:cNvPr>
          <p:cNvSpPr/>
          <p:nvPr/>
        </p:nvSpPr>
        <p:spPr>
          <a:xfrm>
            <a:off x="4803843" y="2998470"/>
            <a:ext cx="4340157" cy="2145030"/>
          </a:xfrm>
          <a:prstGeom prst="wedgeRoundRectCallout">
            <a:avLst>
              <a:gd name="adj1" fmla="val -33072"/>
              <a:gd name="adj2" fmla="val -8575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Timeout value</a:t>
            </a:r>
          </a:p>
          <a:p>
            <a:r>
              <a:rPr lang="en-US" dirty="0"/>
              <a:t>How long we wait to acquire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method returns instantly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osWaitForever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wait until Mutex is acquired, no matter how long it 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Any other value  wait a specific nr of </a:t>
            </a:r>
            <a:r>
              <a:rPr lang="en-US" dirty="0" err="1">
                <a:sym typeface="Wingdings" panose="05000000000000000000" pitchFamily="2" charset="2"/>
              </a:rPr>
              <a:t>timerticks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744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When to use a Mutex?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Mutex when a shared variable can be changed by multiple threads at the same time</a:t>
            </a:r>
          </a:p>
          <a:p>
            <a:endParaRPr lang="en-US" dirty="0"/>
          </a:p>
          <a:p>
            <a:r>
              <a:rPr lang="en-US" dirty="0"/>
              <a:t>Mutexes have some drawbacks:</a:t>
            </a:r>
          </a:p>
          <a:p>
            <a:pPr lvl="1"/>
            <a:r>
              <a:rPr lang="en-US" dirty="0"/>
              <a:t>Extra code involved, so takes more execution time</a:t>
            </a:r>
          </a:p>
          <a:p>
            <a:pPr lvl="1"/>
            <a:r>
              <a:rPr lang="en-US" dirty="0"/>
              <a:t>Extra waiting is introduced because of the mutex</a:t>
            </a:r>
          </a:p>
          <a:p>
            <a:endParaRPr lang="en-US" dirty="0"/>
          </a:p>
          <a:p>
            <a:r>
              <a:rPr lang="en-US" dirty="0"/>
              <a:t>Therefore, Mutexes should be used with care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906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22BC-8161-4BB4-81CE-8F0B88A3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7869-0B1A-4E38-91EA-3A3E9638D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Mutexes are reentrant</a:t>
            </a:r>
          </a:p>
          <a:p>
            <a:r>
              <a:rPr lang="en-US" dirty="0"/>
              <a:t>Mutexes use priority</a:t>
            </a:r>
          </a:p>
          <a:p>
            <a:r>
              <a:rPr lang="en-US" dirty="0"/>
              <a:t>Mutexes apply priority inheritance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53129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521233"/>
          </a:xfrm>
        </p:spPr>
        <p:txBody>
          <a:bodyPr vert="horz" lIns="68580" tIns="34290" rIns="68580" bIns="34290" rtlCol="0" anchor="t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/>
              <a:t>Mutexes are re-entrant (recursive)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When a thread has acquired a Mutex, same thread  can acquire that Mutex again</a:t>
            </a:r>
          </a:p>
          <a:p>
            <a:r>
              <a:rPr lang="en-US" dirty="0"/>
              <a:t>This means that a Mutex is “re-entrant” or “recursive”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Mutex must be released as </a:t>
            </a:r>
            <a:br>
              <a:rPr lang="en-US" dirty="0"/>
            </a:br>
            <a:r>
              <a:rPr lang="en-US" dirty="0"/>
              <a:t>often as it was acquired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4C046-69AA-4D52-9CB6-0750872902F5}"/>
              </a:ext>
            </a:extLst>
          </p:cNvPr>
          <p:cNvSpPr txBox="1"/>
          <p:nvPr/>
        </p:nvSpPr>
        <p:spPr>
          <a:xfrm>
            <a:off x="4138863" y="3897005"/>
            <a:ext cx="5000017" cy="1246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5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showBid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(int bid) {</a:t>
            </a:r>
            <a:b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osMutexAcquire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osWaitForever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......</a:t>
            </a:r>
            <a:b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osMutexRelease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ED654049-190A-4C17-B50F-264BF0D67946}"/>
              </a:ext>
            </a:extLst>
          </p:cNvPr>
          <p:cNvSpPr/>
          <p:nvPr/>
        </p:nvSpPr>
        <p:spPr>
          <a:xfrm rot="5400000">
            <a:off x="4989639" y="2566193"/>
            <a:ext cx="416005" cy="2117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D19EC-5619-46B7-908C-F5C13D06FAEF}"/>
              </a:ext>
            </a:extLst>
          </p:cNvPr>
          <p:cNvSpPr txBox="1"/>
          <p:nvPr/>
        </p:nvSpPr>
        <p:spPr>
          <a:xfrm>
            <a:off x="1028700" y="2651291"/>
            <a:ext cx="4798979" cy="1246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osMutexAcquire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osWaitForever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if (bid&gt;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bid; </a:t>
            </a:r>
            <a:b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showBid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osMutexRelease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mutex_id</a:t>
            </a:r>
            <a:r>
              <a:rPr lang="en-US" sz="15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NL" sz="1500" dirty="0"/>
          </a:p>
        </p:txBody>
      </p:sp>
    </p:spTree>
    <p:extLst>
      <p:ext uri="{BB962C8B-B14F-4D97-AF65-F5344CB8AC3E}">
        <p14:creationId xmlns:p14="http://schemas.microsoft.com/office/powerpoint/2010/main" val="272288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2DF6-B0C8-4BB5-A36E-E6446176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Mutexes have an owner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F393-3FA3-4492-81A0-3A90B68CF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Mutex “remembers” which thread acquired it</a:t>
            </a:r>
          </a:p>
          <a:p>
            <a:r>
              <a:rPr lang="en-US" dirty="0"/>
              <a:t>Only the same thread can acquire it again</a:t>
            </a:r>
          </a:p>
          <a:p>
            <a:r>
              <a:rPr lang="en-US" dirty="0"/>
              <a:t>The thread must release the Mutex</a:t>
            </a:r>
          </a:p>
          <a:p>
            <a:r>
              <a:rPr lang="en-US" dirty="0"/>
              <a:t>Therefor: Mutexes can not be used in ISR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74404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C7F1-9B7B-4FBB-9301-C6B629AB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Mutexes use priority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8C984-F5EB-488C-AD9B-390C28EC3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multiple thread are blocked on a Mutex, and it is released by another thread:</a:t>
            </a:r>
          </a:p>
          <a:p>
            <a:pPr lvl="1"/>
            <a:r>
              <a:rPr lang="en-US" dirty="0"/>
              <a:t>The thread with the highest priority will be unblocked</a:t>
            </a:r>
          </a:p>
          <a:p>
            <a:pPr lvl="1"/>
            <a:r>
              <a:rPr lang="en-US" dirty="0"/>
              <a:t>If there are multiple threads with that priority, the one that has been waiting the longest will be unblocked</a:t>
            </a:r>
          </a:p>
          <a:p>
            <a:endParaRPr lang="en-US" dirty="0"/>
          </a:p>
          <a:p>
            <a:r>
              <a:rPr lang="en-US" dirty="0"/>
              <a:t>Consequence: </a:t>
            </a:r>
          </a:p>
          <a:p>
            <a:pPr lvl="1"/>
            <a:r>
              <a:rPr lang="en-US"/>
              <a:t>Threads </a:t>
            </a:r>
            <a:r>
              <a:rPr lang="en-US" dirty="0"/>
              <a:t>with low priority might have to wait very long</a:t>
            </a:r>
          </a:p>
          <a:p>
            <a:pPr lvl="1"/>
            <a:r>
              <a:rPr lang="en-US" dirty="0"/>
              <a:t>That’s why we must define a timeout value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91786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3EC8-8530-4035-A15A-6A20628F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2E213-8DFB-48D9-832D-134D45101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With Mutexes, it is possible that a low priority thread blocks a high priority thread</a:t>
            </a:r>
          </a:p>
          <a:p>
            <a:r>
              <a:rPr lang="en-US" dirty="0"/>
              <a:t>This is called “priority inversion”, </a:t>
            </a:r>
            <a:br>
              <a:rPr lang="en-US" dirty="0"/>
            </a:br>
            <a:r>
              <a:rPr lang="en-US" dirty="0"/>
              <a:t>and is undesired</a:t>
            </a:r>
          </a:p>
          <a:p>
            <a:r>
              <a:rPr lang="en-US" dirty="0"/>
              <a:t>To solve that problem, the priority </a:t>
            </a:r>
            <a:br>
              <a:rPr lang="en-US" dirty="0"/>
            </a:br>
            <a:r>
              <a:rPr lang="en-US" dirty="0"/>
              <a:t>of the “low” thread is temporarily </a:t>
            </a:r>
            <a:br>
              <a:rPr lang="en-US" dirty="0"/>
            </a:br>
            <a:r>
              <a:rPr lang="en-US" dirty="0"/>
              <a:t>raised to that of the “high” thread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priority inheritance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problem occurred on the </a:t>
            </a:r>
            <a:br>
              <a:rPr lang="en-US" dirty="0"/>
            </a:br>
            <a:r>
              <a:rPr lang="en-US" dirty="0">
                <a:hlinkClick r:id="rId2"/>
              </a:rPr>
              <a:t>Mars Pathfinder </a:t>
            </a:r>
            <a:r>
              <a:rPr lang="en-US" dirty="0"/>
              <a:t>in July 1997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C5BD1-77A9-4AF5-8FAE-BED894CE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2030899"/>
            <a:ext cx="4927600" cy="31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591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47000" y="755999"/>
            <a:ext cx="2862000" cy="43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521233"/>
          </a:xfrm>
        </p:spPr>
        <p:txBody>
          <a:bodyPr vert="horz" lIns="68580" tIns="34290" rIns="68580" bIns="34290" rtlCol="0" anchor="t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Dentist analogy (I)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5900" y="1200150"/>
            <a:ext cx="3896190" cy="3657600"/>
          </a:xfrm>
        </p:spPr>
        <p:txBody>
          <a:bodyPr/>
          <a:lstStyle/>
          <a:p>
            <a:r>
              <a:rPr lang="en-US" dirty="0"/>
              <a:t>Compare with dentist practice</a:t>
            </a:r>
          </a:p>
          <a:p>
            <a:pPr lvl="1"/>
            <a:r>
              <a:rPr lang="en-US" dirty="0"/>
              <a:t>There is a treatment room (t), where at most one patient can be</a:t>
            </a:r>
          </a:p>
          <a:p>
            <a:endParaRPr lang="en-US" dirty="0"/>
          </a:p>
          <a:p>
            <a:pPr lvl="1"/>
            <a:r>
              <a:rPr lang="en-US" dirty="0"/>
              <a:t>There is a waiting room (e) for patients that just came in</a:t>
            </a:r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7077869" y="2896560"/>
            <a:ext cx="839430" cy="278635"/>
          </a:xfrm>
          <a:prstGeom prst="rect">
            <a:avLst/>
          </a:prstGeom>
          <a:noFill/>
          <a:ln>
            <a:noFill/>
          </a:ln>
        </p:spPr>
        <p:txBody>
          <a:bodyPr vert="horz" wrap="square" lIns="67500" tIns="35100" rIns="67500" bIns="35100" anchor="t" anchorCtr="0" compatLnSpc="1">
            <a:sp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399" algn="l"/>
                <a:tab pos="2743200" algn="l"/>
                <a:tab pos="3429000" algn="l"/>
                <a:tab pos="4114799" algn="l"/>
                <a:tab pos="4800599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sz="1350"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061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1A2-2E29-46E8-9DB3-27A706DA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 with threads?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B595-F41D-4E32-84D9-EEB4C5F2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use the same variable, that variable can </a:t>
            </a:r>
            <a:r>
              <a:rPr lang="en-US"/>
              <a:t>get an unexpected value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1958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531-ADD1-430D-98A4-CB772C26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for Mutex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4703-0DD6-48EB-B894-FD05A538D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A good solution in many cases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7E0D-6F52-4823-A0B6-8154B67FD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not be used from ISR’s</a:t>
            </a:r>
          </a:p>
          <a:p>
            <a:pPr lvl="1"/>
            <a:r>
              <a:rPr lang="en-US" dirty="0"/>
              <a:t>Not good for every situation </a:t>
            </a:r>
          </a:p>
        </p:txBody>
      </p:sp>
    </p:spTree>
    <p:extLst>
      <p:ext uri="{BB962C8B-B14F-4D97-AF65-F5344CB8AC3E}">
        <p14:creationId xmlns:p14="http://schemas.microsoft.com/office/powerpoint/2010/main" val="329823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2605F3-A033-431B-BA54-6E5053FE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</p:spPr>
        <p:txBody>
          <a:bodyPr>
            <a:normAutofit/>
          </a:bodyPr>
          <a:lstStyle/>
          <a:p>
            <a:r>
              <a:rPr lang="en-US" dirty="0"/>
              <a:t>Assignment 5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B69C-7B54-43E2-AE4C-1A10AE9F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898" y="1714500"/>
            <a:ext cx="5778873" cy="2686050"/>
          </a:xfrm>
        </p:spPr>
        <p:txBody>
          <a:bodyPr>
            <a:normAutofit/>
          </a:bodyPr>
          <a:lstStyle/>
          <a:p>
            <a:r>
              <a:rPr lang="en-US" sz="900" dirty="0"/>
              <a:t>Extend your program to also receive data from the PC</a:t>
            </a:r>
          </a:p>
          <a:p>
            <a:r>
              <a:rPr lang="en-US" sz="900" dirty="0"/>
              <a:t>Each character received by the device must be increased and sent back to the PC; e.g.:</a:t>
            </a:r>
          </a:p>
          <a:p>
            <a:pPr lvl="1"/>
            <a:r>
              <a:rPr lang="en-US" sz="900" dirty="0"/>
              <a:t>When the user types ‘4’ on the PC, your device must return ‘5’</a:t>
            </a:r>
          </a:p>
          <a:p>
            <a:pPr lvl="1"/>
            <a:r>
              <a:rPr lang="en-US" sz="900" dirty="0"/>
              <a:t>When the user types ‘d’ on the PC, your device must return ‘e’</a:t>
            </a:r>
          </a:p>
          <a:p>
            <a:r>
              <a:rPr lang="en-US" sz="900" dirty="0"/>
              <a:t>Do this again in 2 ways:</a:t>
            </a:r>
          </a:p>
          <a:p>
            <a:pPr lvl="1"/>
            <a:r>
              <a:rPr lang="en-US" sz="900" dirty="0"/>
              <a:t>Use the “normal” Serial library to receive/send data from/to your PC</a:t>
            </a:r>
          </a:p>
          <a:p>
            <a:pPr lvl="1"/>
            <a:r>
              <a:rPr lang="en-US" sz="900" dirty="0"/>
              <a:t>Receive/send the same data without using Serial, but by directly accessing the UART registers (UDR, UCSR, UBRR) </a:t>
            </a:r>
          </a:p>
          <a:p>
            <a:r>
              <a:rPr lang="en-US" sz="900" dirty="0"/>
              <a:t>Try out how much you can change the baud rate before you start getting errors</a:t>
            </a:r>
          </a:p>
          <a:p>
            <a:r>
              <a:rPr lang="en-US" sz="900" dirty="0"/>
              <a:t>Make sure that you can explain clearly</a:t>
            </a:r>
          </a:p>
          <a:p>
            <a:pPr lvl="1"/>
            <a:r>
              <a:rPr lang="en-US" sz="900" dirty="0"/>
              <a:t>How you initialized the UART</a:t>
            </a:r>
          </a:p>
          <a:p>
            <a:pPr lvl="1"/>
            <a:r>
              <a:rPr lang="en-US" sz="900" dirty="0"/>
              <a:t>How receiving and transmitting works</a:t>
            </a:r>
            <a:endParaRPr lang="en-NL" sz="900" dirty="0"/>
          </a:p>
        </p:txBody>
      </p:sp>
    </p:spTree>
    <p:extLst>
      <p:ext uri="{BB962C8B-B14F-4D97-AF65-F5344CB8AC3E}">
        <p14:creationId xmlns:p14="http://schemas.microsoft.com/office/powerpoint/2010/main" val="12130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Basic synchronization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access to shared variables may result in data inconsistency</a:t>
            </a:r>
          </a:p>
          <a:p>
            <a:endParaRPr lang="en-US" dirty="0"/>
          </a:p>
          <a:p>
            <a:r>
              <a:rPr lang="en-US" dirty="0"/>
              <a:t>Critical Section: piece of code accessing shared variables that must be protected against concurrent access</a:t>
            </a:r>
          </a:p>
          <a:p>
            <a:endParaRPr lang="en-US" dirty="0"/>
          </a:p>
          <a:p>
            <a:r>
              <a:rPr lang="en-US" dirty="0"/>
              <a:t>Mechanisms are required to ensure orderly execution of parallel threads with shared variables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78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/>
              <a:t>Synchronisation problem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Suppose we make an auction application</a:t>
            </a:r>
          </a:p>
          <a:p>
            <a:endParaRPr lang="en-US" dirty="0"/>
          </a:p>
          <a:p>
            <a:r>
              <a:rPr lang="en-US" dirty="0"/>
              <a:t>There could be a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dirty="0"/>
              <a:t>, with</a:t>
            </a:r>
          </a:p>
          <a:p>
            <a:pPr lvl="1"/>
            <a:r>
              <a:rPr lang="en-US" dirty="0"/>
              <a:t>an attribute for the highest bid up to 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method that changes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 when there is a higher bid: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bid)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(bid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bid;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59721" y="1381034"/>
            <a:ext cx="3484279" cy="185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4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/>
              <a:t>Synchronisation problem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can go wrong?</a:t>
            </a:r>
          </a:p>
          <a:p>
            <a:r>
              <a:rPr lang="en-US" dirty="0"/>
              <a:t>Suppose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 is now 10</a:t>
            </a:r>
          </a:p>
          <a:p>
            <a:pPr lvl="1"/>
            <a:r>
              <a:rPr lang="en-US" dirty="0"/>
              <a:t>2 bidders (in 2 threads) call 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/>
              <a:t> at almost the same time, </a:t>
            </a:r>
            <a:r>
              <a:rPr lang="en-US" dirty="0" err="1"/>
              <a:t>eg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(14);</a:t>
            </a:r>
            <a:r>
              <a:rPr lang="en-US" dirty="0"/>
              <a:t>                and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r>
              <a:rPr lang="en-US" dirty="0"/>
              <a:t>Then, execution could go like this: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if(14&gt;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if(12&gt;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14;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r>
              <a:rPr lang="en-US" dirty="0"/>
              <a:t>Result: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 is 12, and not 14</a:t>
            </a:r>
            <a:endParaRPr lang="nl-NL" dirty="0"/>
          </a:p>
        </p:txBody>
      </p:sp>
      <p:sp>
        <p:nvSpPr>
          <p:cNvPr id="4" name="Line 4"/>
          <p:cNvSpPr/>
          <p:nvPr/>
        </p:nvSpPr>
        <p:spPr>
          <a:xfrm>
            <a:off x="4139952" y="3640084"/>
            <a:ext cx="864096" cy="1711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2" h="635" fill="none">
                <a:moveTo>
                  <a:pt x="0" y="0"/>
                </a:moveTo>
                <a:lnTo>
                  <a:pt x="1482" y="635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67500" tIns="35100" rIns="67500" bIns="35100" anchor="ctr" anchorCtr="0" compatLnSpc="1"/>
          <a:lstStyle/>
          <a:p>
            <a:pPr>
              <a:tabLst>
                <a:tab pos="0" algn="l"/>
                <a:tab pos="685800" algn="l"/>
                <a:tab pos="1371600" algn="l"/>
                <a:tab pos="2057399" algn="l"/>
                <a:tab pos="2743200" algn="l"/>
                <a:tab pos="3429000" algn="l"/>
                <a:tab pos="4114799" algn="l"/>
                <a:tab pos="4800599" algn="l"/>
                <a:tab pos="5486400" algn="l"/>
                <a:tab pos="6172200" algn="l"/>
                <a:tab pos="6858000" algn="l"/>
                <a:tab pos="7543800" algn="l"/>
              </a:tabLst>
            </a:pPr>
            <a:endParaRPr lang="nl-NL" sz="1350"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  <p:sp>
        <p:nvSpPr>
          <p:cNvPr id="5" name="Line 5"/>
          <p:cNvSpPr/>
          <p:nvPr/>
        </p:nvSpPr>
        <p:spPr>
          <a:xfrm>
            <a:off x="4254432" y="3860490"/>
            <a:ext cx="749616" cy="2364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0" h="423" fill="none">
                <a:moveTo>
                  <a:pt x="1270" y="0"/>
                </a:moveTo>
                <a:lnTo>
                  <a:pt x="0" y="423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67500" tIns="35100" rIns="67500" bIns="35100" anchor="ctr" anchorCtr="0" compatLnSpc="1"/>
          <a:lstStyle/>
          <a:p>
            <a:pPr>
              <a:tabLst>
                <a:tab pos="0" algn="l"/>
                <a:tab pos="685800" algn="l"/>
                <a:tab pos="1371600" algn="l"/>
                <a:tab pos="2057399" algn="l"/>
                <a:tab pos="2743200" algn="l"/>
                <a:tab pos="3429000" algn="l"/>
                <a:tab pos="4114799" algn="l"/>
                <a:tab pos="4800599" algn="l"/>
                <a:tab pos="5486400" algn="l"/>
                <a:tab pos="6172200" algn="l"/>
                <a:tab pos="6858000" algn="l"/>
                <a:tab pos="7543800" algn="l"/>
              </a:tabLst>
            </a:pPr>
            <a:endParaRPr lang="nl-NL" sz="1350"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  <p:sp>
        <p:nvSpPr>
          <p:cNvPr id="6" name="Line 6"/>
          <p:cNvSpPr/>
          <p:nvPr/>
        </p:nvSpPr>
        <p:spPr>
          <a:xfrm>
            <a:off x="4311402" y="4211403"/>
            <a:ext cx="584634" cy="189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94" h="424" fill="none">
                <a:moveTo>
                  <a:pt x="0" y="0"/>
                </a:moveTo>
                <a:lnTo>
                  <a:pt x="1694" y="424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67500" tIns="35100" rIns="67500" bIns="35100" anchor="ctr" anchorCtr="0" compatLnSpc="1"/>
          <a:lstStyle/>
          <a:p>
            <a:pPr>
              <a:tabLst>
                <a:tab pos="0" algn="l"/>
                <a:tab pos="685800" algn="l"/>
                <a:tab pos="1371600" algn="l"/>
                <a:tab pos="2057399" algn="l"/>
                <a:tab pos="2743200" algn="l"/>
                <a:tab pos="3429000" algn="l"/>
                <a:tab pos="4114799" algn="l"/>
                <a:tab pos="4800599" algn="l"/>
                <a:tab pos="5486400" algn="l"/>
                <a:tab pos="6172200" algn="l"/>
                <a:tab pos="6858000" algn="l"/>
                <a:tab pos="7543800" algn="l"/>
              </a:tabLst>
            </a:pPr>
            <a:endParaRPr lang="nl-NL" sz="1350"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28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/>
              <a:t>Synchronisation problem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Reason:</a:t>
            </a:r>
          </a:p>
          <a:p>
            <a:pPr lvl="1"/>
            <a:r>
              <a:rPr lang="en-US" dirty="0"/>
              <a:t>context switch between threads can occur between test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bid&gt;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) and block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=bid;</a:t>
            </a:r>
            <a:r>
              <a:rPr lang="en-US" dirty="0"/>
              <a:t>)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-statement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make sure that at most one thread at a time can call this method</a:t>
            </a:r>
          </a:p>
          <a:p>
            <a:endParaRPr lang="en-US" dirty="0"/>
          </a:p>
          <a:p>
            <a:r>
              <a:rPr lang="en-US" dirty="0"/>
              <a:t>Same kind of problem can occur within one single statement (see next slide)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171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521233"/>
          </a:xfrm>
        </p:spPr>
        <p:txBody>
          <a:bodyPr vert="horz" lIns="68580" tIns="34290" rIns="68580" bIns="34290" rtlCol="0" anchor="t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/>
              <a:t>Synchronisation problem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1089965"/>
            <a:ext cx="7200900" cy="33105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</a:t>
            </a:r>
            <a:r>
              <a:rPr lang="en-US" dirty="0" err="1">
                <a:latin typeface="Courier New" pitchFamily="49"/>
                <a:cs typeface="Courier New" pitchFamily="49"/>
              </a:rPr>
              <a:t>int</a:t>
            </a:r>
            <a:r>
              <a:rPr lang="en-US" dirty="0">
                <a:latin typeface="Courier New" pitchFamily="49"/>
                <a:cs typeface="Courier New" pitchFamily="49"/>
              </a:rPr>
              <a:t> count=5 </a:t>
            </a:r>
            <a:r>
              <a:rPr lang="en-US" dirty="0"/>
              <a:t>is shared between 2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One thread does </a:t>
            </a:r>
            <a:r>
              <a:rPr lang="en-US" dirty="0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count++</a:t>
            </a:r>
            <a:r>
              <a:rPr lang="en-US" dirty="0">
                <a:latin typeface="Courier New" pitchFamily="49"/>
                <a:cs typeface="Courier New" pitchFamily="49"/>
              </a:rPr>
              <a:t> </a:t>
            </a:r>
            <a:r>
              <a:rPr lang="en-US" dirty="0"/>
              <a:t>and the other does </a:t>
            </a:r>
            <a: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count—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at the same time</a:t>
            </a:r>
          </a:p>
          <a:p>
            <a:pPr>
              <a:lnSpc>
                <a:spcPct val="90000"/>
              </a:lnSpc>
            </a:pPr>
            <a:r>
              <a:rPr lang="en-US" dirty="0"/>
              <a:t>Expected result: 5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count++</a:t>
            </a:r>
            <a:r>
              <a:rPr lang="en-US" dirty="0">
                <a:latin typeface="Courier New" pitchFamily="49"/>
                <a:cs typeface="Courier New" pitchFamily="49"/>
              </a:rPr>
              <a:t> </a:t>
            </a:r>
            <a:r>
              <a:rPr lang="en-US" dirty="0"/>
              <a:t>could be implemented as</a:t>
            </a:r>
          </a:p>
          <a:p>
            <a:pPr lvl="1">
              <a:lnSpc>
                <a:spcPct val="90000"/>
              </a:lnSpc>
              <a:spcBef>
                <a:spcPts val="655"/>
              </a:spcBef>
            </a:pPr>
            <a:r>
              <a:rPr lang="en-US" dirty="0">
                <a:solidFill>
                  <a:srgbClr val="0070C0"/>
                </a:solidFill>
                <a:latin typeface="Wingdings" pitchFamily="2"/>
                <a:cs typeface="Courier New" pitchFamily="49"/>
              </a:rPr>
              <a:t></a:t>
            </a:r>
            <a:r>
              <a:rPr lang="en-US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     register1 = count;</a:t>
            </a:r>
            <a:br>
              <a:rPr lang="en-US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</a:br>
            <a:r>
              <a:rPr lang="en-US" dirty="0">
                <a:solidFill>
                  <a:srgbClr val="0070C0"/>
                </a:solidFill>
                <a:latin typeface="Wingdings" pitchFamily="2"/>
                <a:cs typeface="Courier New" pitchFamily="49"/>
              </a:rPr>
              <a:t></a:t>
            </a:r>
            <a:r>
              <a:rPr lang="en-US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     register1 = register1 + 1;</a:t>
            </a:r>
            <a:br>
              <a:rPr lang="en-US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</a:br>
            <a:r>
              <a:rPr lang="en-US" dirty="0">
                <a:solidFill>
                  <a:srgbClr val="0070C0"/>
                </a:solidFill>
                <a:latin typeface="Wingdings" pitchFamily="2"/>
                <a:cs typeface="Courier New" pitchFamily="49"/>
              </a:rPr>
              <a:t></a:t>
            </a:r>
            <a:r>
              <a:rPr lang="en-US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     count </a:t>
            </a:r>
            <a:r>
              <a:rPr lang="en-US" dirty="0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= </a:t>
            </a:r>
            <a:r>
              <a:rPr lang="en-US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register1;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count--</a:t>
            </a:r>
            <a:r>
              <a:rPr lang="en-US" dirty="0">
                <a:latin typeface="Courier New" pitchFamily="49"/>
                <a:cs typeface="Courier New" pitchFamily="49"/>
              </a:rPr>
              <a:t> </a:t>
            </a:r>
            <a:r>
              <a:rPr lang="en-US" dirty="0"/>
              <a:t>could be implemented as</a:t>
            </a:r>
          </a:p>
          <a:p>
            <a:pPr marL="257175" lvl="1" indent="-257175">
              <a:lnSpc>
                <a:spcPct val="90000"/>
              </a:lnSpc>
              <a:spcBef>
                <a:spcPts val="655"/>
              </a:spcBef>
            </a:pPr>
            <a:r>
              <a:rPr lang="en-US" dirty="0">
                <a:solidFill>
                  <a:srgbClr val="999900"/>
                </a:solidFill>
                <a:latin typeface="Wingdings" pitchFamily="2"/>
                <a:cs typeface="Courier New" pitchFamily="49"/>
              </a:rPr>
              <a:t></a:t>
            </a:r>
            <a: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     register2 = count;</a:t>
            </a:r>
            <a:b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</a:br>
            <a:r>
              <a:rPr lang="en-US" dirty="0">
                <a:solidFill>
                  <a:srgbClr val="999900"/>
                </a:solidFill>
                <a:latin typeface="Wingdings" pitchFamily="2"/>
                <a:cs typeface="Courier New" pitchFamily="49"/>
              </a:rPr>
              <a:t></a:t>
            </a:r>
            <a: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     register2 = register2 – 1;</a:t>
            </a:r>
            <a:b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</a:br>
            <a:r>
              <a:rPr lang="en-US" dirty="0">
                <a:solidFill>
                  <a:srgbClr val="999900"/>
                </a:solidFill>
                <a:latin typeface="Wingdings" pitchFamily="2"/>
                <a:cs typeface="Courier New" pitchFamily="49"/>
              </a:rPr>
              <a:t></a:t>
            </a:r>
            <a:r>
              <a:rPr lang="en-US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     count = register2;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this execution interleaving: </a:t>
            </a:r>
            <a:r>
              <a:rPr lang="en-US" dirty="0">
                <a:solidFill>
                  <a:srgbClr val="0070C0"/>
                </a:solidFill>
                <a:latin typeface="Wingdings" pitchFamily="2"/>
              </a:rPr>
              <a:t>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Wingdings" pitchFamily="2"/>
              </a:rPr>
              <a:t>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999900"/>
                </a:solidFill>
                <a:latin typeface="Wingdings" pitchFamily="2"/>
              </a:rPr>
              <a:t></a:t>
            </a:r>
            <a:r>
              <a:rPr lang="en-US" dirty="0">
                <a:solidFill>
                  <a:srgbClr val="999900"/>
                </a:solidFill>
              </a:rPr>
              <a:t> </a:t>
            </a:r>
            <a:r>
              <a:rPr lang="en-US" dirty="0">
                <a:solidFill>
                  <a:srgbClr val="999900"/>
                </a:solidFill>
                <a:latin typeface="Wingdings" pitchFamily="2"/>
              </a:rPr>
              <a:t></a:t>
            </a:r>
            <a:r>
              <a:rPr lang="en-US" dirty="0">
                <a:solidFill>
                  <a:srgbClr val="9999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Wingdings" pitchFamily="2"/>
              </a:rPr>
              <a:t></a:t>
            </a:r>
            <a:r>
              <a:rPr lang="en-US" dirty="0"/>
              <a:t> </a:t>
            </a:r>
            <a:r>
              <a:rPr lang="en-US" dirty="0">
                <a:solidFill>
                  <a:srgbClr val="999900"/>
                </a:solidFill>
                <a:latin typeface="Wingdings" pitchFamily="2"/>
              </a:rPr>
              <a:t></a:t>
            </a:r>
          </a:p>
          <a:p>
            <a:pPr>
              <a:lnSpc>
                <a:spcPct val="90000"/>
              </a:lnSpc>
            </a:pPr>
            <a:r>
              <a:rPr lang="en-US" dirty="0"/>
              <a:t>Result?</a:t>
            </a:r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3653898" y="2074802"/>
            <a:ext cx="350460" cy="27590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vert="horz" wrap="square" lIns="67500" tIns="33750" rIns="67500" bIns="33750" anchorCtr="0" compatLnSpc="1">
            <a:sp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399" algn="l"/>
                <a:tab pos="2743200" algn="l"/>
                <a:tab pos="3429000" algn="l"/>
                <a:tab pos="4114799" algn="l"/>
                <a:tab pos="4800599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nl-NL" sz="1350" dirty="0"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 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301FCCC-665A-4DD1-8661-AB22EA3CF568}"/>
              </a:ext>
            </a:extLst>
          </p:cNvPr>
          <p:cNvSpPr/>
          <p:nvPr/>
        </p:nvSpPr>
        <p:spPr>
          <a:xfrm>
            <a:off x="6466638" y="2128723"/>
            <a:ext cx="1858060" cy="994867"/>
          </a:xfrm>
          <a:prstGeom prst="wedgeRoundRectCallout">
            <a:avLst>
              <a:gd name="adj1" fmla="val -86105"/>
              <a:gd name="adj2" fmla="val 475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0" algn="l"/>
                <a:tab pos="685800" algn="l"/>
                <a:tab pos="1371600" algn="l"/>
                <a:tab pos="2057399" algn="l"/>
                <a:tab pos="2743200" algn="l"/>
                <a:tab pos="3429000" algn="l"/>
                <a:tab pos="4114799" algn="l"/>
                <a:tab pos="4800599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nl-NL" sz="1800" dirty="0"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count++ is a "non-atomic operation"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0DBFCF3-75FF-4503-AA45-0AECCF858492}"/>
              </a:ext>
            </a:extLst>
          </p:cNvPr>
          <p:cNvSpPr/>
          <p:nvPr/>
        </p:nvSpPr>
        <p:spPr>
          <a:xfrm>
            <a:off x="5552237" y="2735580"/>
            <a:ext cx="231344" cy="769620"/>
          </a:xfrm>
          <a:prstGeom prst="rightBrace">
            <a:avLst>
              <a:gd name="adj1" fmla="val 8492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09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Non-atomic 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statements consist of several steps</a:t>
            </a:r>
          </a:p>
          <a:p>
            <a:pPr lvl="1"/>
            <a:r>
              <a:rPr lang="en-US" dirty="0"/>
              <a:t>Steps can be interleaved with other threads</a:t>
            </a:r>
          </a:p>
          <a:p>
            <a:pPr lvl="1"/>
            <a:r>
              <a:rPr lang="en-US" dirty="0"/>
              <a:t>This is called non-atomic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Such statements are </a:t>
            </a:r>
            <a:r>
              <a:rPr lang="en-US" b="1" u="sng" dirty="0"/>
              <a:t>not</a:t>
            </a:r>
            <a:r>
              <a:rPr lang="en-US" dirty="0"/>
              <a:t> thread-safe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759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146D-0098-4C9D-A2F7-F56FCAF1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the compiler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280A-0C45-4FDA-9D3D-E70CF3DB1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840" y="1192531"/>
            <a:ext cx="3840480" cy="175641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dirty="0"/>
              <a:t>No optimization:</a:t>
            </a:r>
          </a:p>
          <a:p>
            <a:pPr lvl="1"/>
            <a:r>
              <a:rPr lang="en-US" dirty="0"/>
              <a:t>Behavior is like described before: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(i=0;i&lt;100000;i++)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register = count;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register = register + 1;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count = register;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FBB37-6E08-4C63-A3A6-1A2F84ABB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380" y="3280410"/>
            <a:ext cx="4198620" cy="1571625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Aggressive optimization:</a:t>
            </a:r>
          </a:p>
          <a:p>
            <a:pPr lvl="1"/>
            <a:r>
              <a:rPr lang="en-US" dirty="0"/>
              <a:t>For-statement completely eliminated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= count;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= register + 100000;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register;</a:t>
            </a:r>
          </a:p>
          <a:p>
            <a:endParaRPr lang="en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7F565-2576-496D-868B-12DD9F794B25}"/>
              </a:ext>
            </a:extLst>
          </p:cNvPr>
          <p:cNvSpPr/>
          <p:nvPr/>
        </p:nvSpPr>
        <p:spPr>
          <a:xfrm>
            <a:off x="4945380" y="0"/>
            <a:ext cx="4198620" cy="1699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Suppose we have this code: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(i=0;i&lt;100000;i++) {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4BCF90-7600-49EE-B097-BC416E309031}"/>
              </a:ext>
            </a:extLst>
          </p:cNvPr>
          <p:cNvSpPr txBox="1">
            <a:spLocks/>
          </p:cNvSpPr>
          <p:nvPr/>
        </p:nvSpPr>
        <p:spPr>
          <a:xfrm>
            <a:off x="624840" y="3272790"/>
            <a:ext cx="3840480" cy="16897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Mild optimization:</a:t>
            </a:r>
          </a:p>
          <a:p>
            <a:pPr lvl="1"/>
            <a:r>
              <a:rPr lang="en-US" dirty="0"/>
              <a:t>Value read from memory once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= count;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(i=0;i&lt;100000;i++)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register = register + 1;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register;</a:t>
            </a:r>
          </a:p>
        </p:txBody>
      </p:sp>
    </p:spTree>
    <p:extLst>
      <p:ext uri="{BB962C8B-B14F-4D97-AF65-F5344CB8AC3E}">
        <p14:creationId xmlns:p14="http://schemas.microsoft.com/office/powerpoint/2010/main" val="12212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Cro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B9014B762A642932990316E5E74A8" ma:contentTypeVersion="13" ma:contentTypeDescription="Een nieuw document maken." ma:contentTypeScope="" ma:versionID="f89b76f2fac0bbbeeb967753ebdac074">
  <xsd:schema xmlns:xsd="http://www.w3.org/2001/XMLSchema" xmlns:xs="http://www.w3.org/2001/XMLSchema" xmlns:p="http://schemas.microsoft.com/office/2006/metadata/properties" xmlns:ns3="a2d28288-610e-46db-b1fd-09241fa3085a" xmlns:ns4="63e84714-4d9f-4094-a96a-9e4dd1f7ed1f" targetNamespace="http://schemas.microsoft.com/office/2006/metadata/properties" ma:root="true" ma:fieldsID="7739dd66fc2eb0e7859ac0e9f8facde7" ns3:_="" ns4:_="">
    <xsd:import namespace="a2d28288-610e-46db-b1fd-09241fa3085a"/>
    <xsd:import namespace="63e84714-4d9f-4094-a96a-9e4dd1f7e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28288-610e-46db-b1fd-09241fa308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84714-4d9f-4094-a96a-9e4dd1f7ed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5E7AD-C039-41E7-A29D-F6CF91C96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d28288-610e-46db-b1fd-09241fa3085a"/>
    <ds:schemaRef ds:uri="63e84714-4d9f-4094-a96a-9e4dd1f7e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22E988-E3D7-487B-B018-D4F08D97D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753F0B-8D8F-457C-B17A-DA18F3D33669}">
  <ds:schemaRefs>
    <ds:schemaRef ds:uri="http://schemas.openxmlformats.org/package/2006/metadata/core-properties"/>
    <ds:schemaRef ds:uri="http://purl.org/dc/elements/1.1/"/>
    <ds:schemaRef ds:uri="63e84714-4d9f-4094-a96a-9e4dd1f7ed1f"/>
    <ds:schemaRef ds:uri="a2d28288-610e-46db-b1fd-09241fa3085a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On-screen Show (16:9)</PresentationFormat>
  <Paragraphs>163</Paragraphs>
  <Slides>21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 New</vt:lpstr>
      <vt:lpstr>Franklin Gothic Book</vt:lpstr>
      <vt:lpstr>Helvetica Neue</vt:lpstr>
      <vt:lpstr>Verdana</vt:lpstr>
      <vt:lpstr>Wingdings</vt:lpstr>
      <vt:lpstr>Crop</vt:lpstr>
      <vt:lpstr>Communication in embedded systems</vt:lpstr>
      <vt:lpstr>What can go wrong with threads?</vt:lpstr>
      <vt:lpstr>Basic synchronization problem</vt:lpstr>
      <vt:lpstr>Synchronisation problem 1</vt:lpstr>
      <vt:lpstr>Synchronisation problem 1</vt:lpstr>
      <vt:lpstr>Synchronisation problem 1</vt:lpstr>
      <vt:lpstr>Synchronisation problem 2</vt:lpstr>
      <vt:lpstr>Non-atomic actions</vt:lpstr>
      <vt:lpstr>Effect of the compiler</vt:lpstr>
      <vt:lpstr>Volatile variables</vt:lpstr>
      <vt:lpstr>Synchronizing threads with Mutex</vt:lpstr>
      <vt:lpstr>How to use a Mutex</vt:lpstr>
      <vt:lpstr>When to use a Mutex?</vt:lpstr>
      <vt:lpstr>Some details</vt:lpstr>
      <vt:lpstr>Mutexes are re-entrant (recursive)</vt:lpstr>
      <vt:lpstr>Mutexes have an owner</vt:lpstr>
      <vt:lpstr>Mutexes use priority</vt:lpstr>
      <vt:lpstr>Priority inversion</vt:lpstr>
      <vt:lpstr>Dentist analogy (I)</vt:lpstr>
      <vt:lpstr>Pros &amp; Cons for Mutex</vt:lpstr>
      <vt:lpstr>Assignment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in embedded systems</dc:title>
  <dc:creator>Boots,Peter P.J.H.M.</dc:creator>
  <cp:lastModifiedBy>Boots,Peter P.J.H.M.</cp:lastModifiedBy>
  <cp:revision>9</cp:revision>
  <dcterms:created xsi:type="dcterms:W3CDTF">2020-07-06T09:37:04Z</dcterms:created>
  <dcterms:modified xsi:type="dcterms:W3CDTF">2020-10-30T21:18:17Z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0x010100DF4B9014B762A642932990316E5E74A8</vt:lpwstr>
  </property>
</Properties>
</file>