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65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72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583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45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792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2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4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41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63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77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28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9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81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33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4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0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72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9AA8-4837-4DB5-A891-C32DE5C3258F}" type="datetimeFigureOut">
              <a:rPr lang="en-NL" smtClean="0"/>
              <a:t>01/11/2022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E8EA84-FFB5-486C-8841-514874F6EF4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27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Project: Pizzeria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F7CA-3E6B-EF93-FC10-1F9E6506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 dirty="0"/>
              <a:t>Johnson </a:t>
            </a:r>
            <a:r>
              <a:rPr lang="en-GB" sz="1600" dirty="0" err="1"/>
              <a:t>Domacasse</a:t>
            </a:r>
            <a:endParaRPr lang="en-GB" sz="1600" dirty="0"/>
          </a:p>
          <a:p>
            <a:r>
              <a:rPr lang="en-GB" sz="1600" dirty="0" err="1"/>
              <a:t>Daan</a:t>
            </a:r>
            <a:r>
              <a:rPr lang="en-GB" sz="1600" dirty="0"/>
              <a:t> </a:t>
            </a:r>
            <a:r>
              <a:rPr lang="en-GB" sz="1600" dirty="0" err="1"/>
              <a:t>Spronk</a:t>
            </a:r>
            <a:endParaRPr lang="en-GB" sz="1600" dirty="0"/>
          </a:p>
          <a:p>
            <a:r>
              <a:rPr lang="en-GB" sz="1600" dirty="0" err="1"/>
              <a:t>Dimitar</a:t>
            </a:r>
            <a:r>
              <a:rPr lang="en-GB" sz="1600" dirty="0"/>
              <a:t> </a:t>
            </a:r>
            <a:r>
              <a:rPr lang="en-GB" sz="1600" dirty="0" err="1"/>
              <a:t>Georgiev</a:t>
            </a:r>
            <a:endParaRPr lang="en-NL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25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Demo</a:t>
            </a:r>
            <a:endParaRPr lang="en-NL" sz="4800" dirty="0"/>
          </a:p>
        </p:txBody>
      </p:sp>
    </p:spTree>
    <p:extLst>
      <p:ext uri="{BB962C8B-B14F-4D97-AF65-F5344CB8AC3E}">
        <p14:creationId xmlns:p14="http://schemas.microsoft.com/office/powerpoint/2010/main" val="35515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133" y="-1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Problems and improvements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885F4-D4A3-C2B1-086B-A483D0297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02" y="3516644"/>
            <a:ext cx="4079721" cy="1096901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#1:	Database</a:t>
            </a:r>
          </a:p>
          <a:p>
            <a:pPr algn="l"/>
            <a:r>
              <a:rPr lang="en-GB" sz="2800" dirty="0"/>
              <a:t>#2:	Arduino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68423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67680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Why us?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9040F-F846-4012-0A92-30F2952E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57" y="3002827"/>
            <a:ext cx="4079721" cy="1096901"/>
          </a:xfrm>
        </p:spPr>
        <p:txBody>
          <a:bodyPr>
            <a:noAutofit/>
          </a:bodyPr>
          <a:lstStyle/>
          <a:p>
            <a:r>
              <a:rPr lang="en-GB" dirty="0"/>
              <a:t>Why our product?</a:t>
            </a:r>
          </a:p>
          <a:p>
            <a:r>
              <a:rPr lang="en-GB" dirty="0"/>
              <a:t>Why purchase our product?</a:t>
            </a:r>
          </a:p>
          <a:p>
            <a:r>
              <a:rPr lang="en-GB" dirty="0"/>
              <a:t>What are its key defining features?</a:t>
            </a:r>
          </a:p>
        </p:txBody>
      </p:sp>
    </p:spTree>
    <p:extLst>
      <p:ext uri="{BB962C8B-B14F-4D97-AF65-F5344CB8AC3E}">
        <p14:creationId xmlns:p14="http://schemas.microsoft.com/office/powerpoint/2010/main" val="178186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67680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Reflection.</a:t>
            </a:r>
            <a:endParaRPr lang="en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9040F-F846-4012-0A92-30F2952E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57" y="3002827"/>
            <a:ext cx="4079721" cy="1096901"/>
          </a:xfrm>
        </p:spPr>
        <p:txBody>
          <a:bodyPr>
            <a:noAutofit/>
          </a:bodyPr>
          <a:lstStyle/>
          <a:p>
            <a:r>
              <a:rPr lang="en-GB" dirty="0"/>
              <a:t>What went well?</a:t>
            </a:r>
          </a:p>
          <a:p>
            <a:r>
              <a:rPr lang="en-GB" dirty="0"/>
              <a:t>What didn’t go well and why?</a:t>
            </a:r>
          </a:p>
          <a:p>
            <a:r>
              <a:rPr lang="en-GB" dirty="0"/>
              <a:t>What would we do different?</a:t>
            </a:r>
          </a:p>
        </p:txBody>
      </p:sp>
    </p:spTree>
    <p:extLst>
      <p:ext uri="{BB962C8B-B14F-4D97-AF65-F5344CB8AC3E}">
        <p14:creationId xmlns:p14="http://schemas.microsoft.com/office/powerpoint/2010/main" val="24320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3E9D12-6D5A-E81D-2F2B-0377A760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r="2569" b="213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B02B2-FE82-BE31-6A4A-E3CB9D37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GB" sz="4800" dirty="0"/>
              <a:t>QUESTIONS?</a:t>
            </a:r>
            <a:endParaRPr lang="en-NL" sz="4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4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63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Project: Pizzeria</vt:lpstr>
      <vt:lpstr>Demo</vt:lpstr>
      <vt:lpstr>Problems and improvements</vt:lpstr>
      <vt:lpstr>Why us?</vt:lpstr>
      <vt:lpstr>Reflection.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FHICT Pitch</dc:title>
  <dc:creator>Domacassé,Johnson J.H.M.</dc:creator>
  <cp:lastModifiedBy>Domacassé,Johnson J.H.M.</cp:lastModifiedBy>
  <cp:revision>4</cp:revision>
  <dcterms:created xsi:type="dcterms:W3CDTF">2022-10-04T15:49:08Z</dcterms:created>
  <dcterms:modified xsi:type="dcterms:W3CDTF">2022-11-01T10:29:06Z</dcterms:modified>
</cp:coreProperties>
</file>