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9AA8-4837-4DB5-A891-C32DE5C3258F}" type="datetimeFigureOut">
              <a:rPr lang="en-NL" smtClean="0"/>
              <a:t>04/10/2022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EA84-FFB5-486C-8841-514874F6EF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7724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9AA8-4837-4DB5-A891-C32DE5C3258F}" type="datetimeFigureOut">
              <a:rPr lang="en-NL" smtClean="0"/>
              <a:t>04/10/2022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EA84-FFB5-486C-8841-514874F6EF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583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9AA8-4837-4DB5-A891-C32DE5C3258F}" type="datetimeFigureOut">
              <a:rPr lang="en-NL" smtClean="0"/>
              <a:t>04/10/2022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EA84-FFB5-486C-8841-514874F6EF40}" type="slidenum">
              <a:rPr lang="en-NL" smtClean="0"/>
              <a:t>‹#›</a:t>
            </a:fld>
            <a:endParaRPr lang="en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5454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9AA8-4837-4DB5-A891-C32DE5C3258F}" type="datetimeFigureOut">
              <a:rPr lang="en-NL" smtClean="0"/>
              <a:t>04/10/2022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EA84-FFB5-486C-8841-514874F6EF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7792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9AA8-4837-4DB5-A891-C32DE5C3258F}" type="datetimeFigureOut">
              <a:rPr lang="en-NL" smtClean="0"/>
              <a:t>04/10/2022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EA84-FFB5-486C-8841-514874F6EF40}" type="slidenum">
              <a:rPr lang="en-NL" smtClean="0"/>
              <a:t>‹#›</a:t>
            </a:fld>
            <a:endParaRPr lang="en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3024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9AA8-4837-4DB5-A891-C32DE5C3258F}" type="datetimeFigureOut">
              <a:rPr lang="en-NL" smtClean="0"/>
              <a:t>04/10/2022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EA84-FFB5-486C-8841-514874F6EF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47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9AA8-4837-4DB5-A891-C32DE5C3258F}" type="datetimeFigureOut">
              <a:rPr lang="en-NL" smtClean="0"/>
              <a:t>04/10/2022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EA84-FFB5-486C-8841-514874F6EF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69415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9AA8-4837-4DB5-A891-C32DE5C3258F}" type="datetimeFigureOut">
              <a:rPr lang="en-NL" smtClean="0"/>
              <a:t>04/10/2022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EA84-FFB5-486C-8841-514874F6EF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637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9AA8-4837-4DB5-A891-C32DE5C3258F}" type="datetimeFigureOut">
              <a:rPr lang="en-NL" smtClean="0"/>
              <a:t>04/10/2022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EA84-FFB5-486C-8841-514874F6EF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8778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9AA8-4837-4DB5-A891-C32DE5C3258F}" type="datetimeFigureOut">
              <a:rPr lang="en-NL" smtClean="0"/>
              <a:t>04/10/2022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EA84-FFB5-486C-8841-514874F6EF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28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9AA8-4837-4DB5-A891-C32DE5C3258F}" type="datetimeFigureOut">
              <a:rPr lang="en-NL" smtClean="0"/>
              <a:t>04/10/2022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EA84-FFB5-486C-8841-514874F6EF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096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9AA8-4837-4DB5-A891-C32DE5C3258F}" type="datetimeFigureOut">
              <a:rPr lang="en-NL" smtClean="0"/>
              <a:t>04/10/2022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EA84-FFB5-486C-8841-514874F6EF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810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9AA8-4837-4DB5-A891-C32DE5C3258F}" type="datetimeFigureOut">
              <a:rPr lang="en-NL" smtClean="0"/>
              <a:t>04/10/2022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EA84-FFB5-486C-8841-514874F6EF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4335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9AA8-4837-4DB5-A891-C32DE5C3258F}" type="datetimeFigureOut">
              <a:rPr lang="en-NL" smtClean="0"/>
              <a:t>04/10/2022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EA84-FFB5-486C-8841-514874F6EF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644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9AA8-4837-4DB5-A891-C32DE5C3258F}" type="datetimeFigureOut">
              <a:rPr lang="en-NL" smtClean="0"/>
              <a:t>04/10/2022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EA84-FFB5-486C-8841-514874F6EF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502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EA84-FFB5-486C-8841-514874F6EF40}" type="slidenum">
              <a:rPr lang="en-NL" smtClean="0"/>
              <a:t>‹#›</a:t>
            </a:fld>
            <a:endParaRPr lang="en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9AA8-4837-4DB5-A891-C32DE5C3258F}" type="datetimeFigureOut">
              <a:rPr lang="en-NL" smtClean="0"/>
              <a:t>04/10/2022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723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A9AA8-4837-4DB5-A891-C32DE5C3258F}" type="datetimeFigureOut">
              <a:rPr lang="en-NL" smtClean="0"/>
              <a:t>04/10/2022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E8EA84-FFB5-486C-8841-514874F6EF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276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23E9D12-6D5A-E81D-2F2B-0377A7605F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2" r="2569" b="21303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5B02B2-FE82-BE31-6A4A-E3CB9D370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GB" sz="4800"/>
              <a:t>FHICT Pitch</a:t>
            </a:r>
            <a:endParaRPr lang="en-NL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6F7CA-3E6B-EF93-FC10-1F9E65061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GB" sz="1600"/>
              <a:t>By Johnson Domacasse</a:t>
            </a:r>
            <a:endParaRPr lang="en-NL" sz="1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252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C20A-FC30-653B-F6F3-7C47FC21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r>
              <a:rPr lang="en-GB" dirty="0"/>
              <a:t>Pitch?</a:t>
            </a:r>
            <a:endParaRPr lang="en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7A10A5-C6C9-DBB7-02F9-733A1FC8F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176589" cy="388077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Content Placeholder 4" descr="A picture containing icon&#10;&#10;Description automatically generated">
            <a:extLst>
              <a:ext uri="{FF2B5EF4-FFF2-40B4-BE49-F238E27FC236}">
                <a16:creationId xmlns:a16="http://schemas.microsoft.com/office/drawing/2014/main" id="{4B2A0862-C0FE-5891-2114-F02E9C46B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14" y="891686"/>
            <a:ext cx="5062993" cy="506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0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D5A1087B-E1A8-E4E7-4933-4BD560984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06" y="1663700"/>
            <a:ext cx="8763847" cy="33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7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345A-A364-C660-E27F-FC6137A5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800" b="1" dirty="0"/>
              <a:t>Why should you listen to me?</a:t>
            </a:r>
            <a:endParaRPr lang="en-NL" sz="4800" b="1" dirty="0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72E8C16-1C7A-8D57-CE2C-95C0D042E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1554957"/>
            <a:ext cx="4825827" cy="4518668"/>
          </a:xfrm>
        </p:spPr>
      </p:pic>
    </p:spTree>
    <p:extLst>
      <p:ext uri="{BB962C8B-B14F-4D97-AF65-F5344CB8AC3E}">
        <p14:creationId xmlns:p14="http://schemas.microsoft.com/office/powerpoint/2010/main" val="113827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0382-369A-3F8E-4A14-AB9C7445C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GB" dirty="0"/>
              <a:t>Perspective.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9294E76-42B5-009F-17B0-ADDFB6B86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65" y="2160588"/>
            <a:ext cx="2930517" cy="3880773"/>
          </a:xfrm>
        </p:spPr>
        <p:txBody>
          <a:bodyPr>
            <a:normAutofit/>
          </a:bodyPr>
          <a:lstStyle/>
          <a:p>
            <a:r>
              <a:rPr lang="en-US" dirty="0"/>
              <a:t>PLAYER BASE IN EUW?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054033-8E7D-2B7B-E1EA-5A576A8CA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053" y="1"/>
            <a:ext cx="6823881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FB8C92-D0B5-C49F-6305-09B890D1C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234" y="3429000"/>
            <a:ext cx="4599416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7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erson playing a guitar&#10;&#10;Description automatically generated with medium confidence">
            <a:extLst>
              <a:ext uri="{FF2B5EF4-FFF2-40B4-BE49-F238E27FC236}">
                <a16:creationId xmlns:a16="http://schemas.microsoft.com/office/drawing/2014/main" id="{4B619EC0-454F-0FDC-3369-ABF2D3371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5" r="6385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C3CF87-33E6-75C9-4CD3-581855E7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GB" dirty="0"/>
              <a:t>WHY shouldn’t you play League?</a:t>
            </a:r>
            <a:endParaRPr lang="en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59E104-CB8A-0C17-ADB5-B82E9B9A5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1268411"/>
          </a:xfrm>
        </p:spPr>
        <p:txBody>
          <a:bodyPr>
            <a:normAutofit/>
          </a:bodyPr>
          <a:lstStyle/>
          <a:p>
            <a:r>
              <a:rPr lang="en-US" dirty="0"/>
              <a:t>CONS</a:t>
            </a:r>
          </a:p>
          <a:p>
            <a:pPr lvl="1"/>
            <a:r>
              <a:rPr lang="en-US" dirty="0"/>
              <a:t>Toxic player Base</a:t>
            </a:r>
          </a:p>
          <a:p>
            <a:pPr lvl="1"/>
            <a:r>
              <a:rPr lang="en-US" dirty="0"/>
              <a:t>Can be addicting</a:t>
            </a: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24B80362-909E-40E3-3B10-0FAC8DEDD55D}"/>
              </a:ext>
            </a:extLst>
          </p:cNvPr>
          <p:cNvSpPr txBox="1">
            <a:spLocks/>
          </p:cNvSpPr>
          <p:nvPr/>
        </p:nvSpPr>
        <p:spPr>
          <a:xfrm>
            <a:off x="677333" y="3684589"/>
            <a:ext cx="3851122" cy="1773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PROS</a:t>
            </a:r>
          </a:p>
          <a:p>
            <a:pPr lvl="1"/>
            <a:r>
              <a:rPr lang="en-US" dirty="0"/>
              <a:t>Fun with friends</a:t>
            </a:r>
          </a:p>
          <a:p>
            <a:pPr lvl="1"/>
            <a:r>
              <a:rPr lang="en-US" dirty="0"/>
              <a:t>Time killer</a:t>
            </a:r>
          </a:p>
          <a:p>
            <a:pPr lvl="1"/>
            <a:r>
              <a:rPr lang="en-US" dirty="0" err="1"/>
              <a:t>Competetive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23E9D12-6D5A-E81D-2F2B-0377A7605F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2" r="2569" b="21303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5B02B2-FE82-BE31-6A4A-E3CB9D370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GB" sz="4800" dirty="0"/>
              <a:t>QUESTIONS?</a:t>
            </a:r>
            <a:endParaRPr lang="en-NL" sz="4800" dirty="0"/>
          </a:p>
        </p:txBody>
      </p:sp>
    </p:spTree>
    <p:extLst>
      <p:ext uri="{BB962C8B-B14F-4D97-AF65-F5344CB8AC3E}">
        <p14:creationId xmlns:p14="http://schemas.microsoft.com/office/powerpoint/2010/main" val="395842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43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FHICT Pitch</vt:lpstr>
      <vt:lpstr>Pitch?</vt:lpstr>
      <vt:lpstr>PowerPoint Presentation</vt:lpstr>
      <vt:lpstr>Why should you listen to me?</vt:lpstr>
      <vt:lpstr>Perspective.</vt:lpstr>
      <vt:lpstr>WHY shouldn’t you play League?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FHICT Pitch</dc:title>
  <dc:creator>Domacassé,Johnson J.H.M.</dc:creator>
  <cp:lastModifiedBy>Domacassé,Johnson J.H.M.</cp:lastModifiedBy>
  <cp:revision>1</cp:revision>
  <dcterms:created xsi:type="dcterms:W3CDTF">2022-10-04T15:49:08Z</dcterms:created>
  <dcterms:modified xsi:type="dcterms:W3CDTF">2022-10-04T17:01:25Z</dcterms:modified>
</cp:coreProperties>
</file>