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5" r:id="rId5"/>
    <p:sldId id="258" r:id="rId6"/>
    <p:sldId id="266" r:id="rId7"/>
    <p:sldId id="264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9A0FD-80AC-B73A-8636-034E7152301A}" v="1319" dt="2020-04-03T11:44:35.678"/>
    <p1510:client id="{8317F670-1193-5F14-FECD-E37D5E23E4FE}" v="13" dt="2020-04-03T11:50:16.581"/>
    <p1510:client id="{D4D81BB0-4096-9C9D-D8B8-B004C2CC65CD}" v="8" dt="2020-04-03T12:08:58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89" autoAdjust="0"/>
  </p:normalViewPr>
  <p:slideViewPr>
    <p:cSldViewPr>
      <p:cViewPr varScale="1">
        <p:scale>
          <a:sx n="44" d="100"/>
          <a:sy n="44" d="100"/>
        </p:scale>
        <p:origin x="126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EB25-B9B0-4529-B0D9-4F6FD0CA9B56}" type="datetimeFigureOut">
              <a:rPr lang="en-US" altLang="ko-KR"/>
              <a:t>4/5/2020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82916-6D4E-4DF2-810F-40233316C4D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안녕하세요 8조 ~입니다. 이번에 스마트 서비스에 대해 알아보고, 그를 활용하여 새로운 스마트 서비스에 대한 고안을 해보았습니다.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저희는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실내에서의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측정하기위해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지자기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센서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(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지구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자기장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)를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이용하는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방법을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알아보았습니다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비콘이나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WIFI와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융합해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사용자들에게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많은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활용될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6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시스템 아키텍처를 도식화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미술관의 전시관을 베이스로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1. 사용자는 스마트폰을 통해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비콘의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ID와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전자기데이터를 얻습니다.</a:t>
            </a:r>
            <a:endParaRPr lang="ko-KR" dirty="0"/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2.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비콘의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ID와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사용자가 위치하고있는 특정 위치의 전자기데이터를 서버로 전송합니다.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3. 서버는 전송한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ID와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Value를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이용하여 서비스를 찾습니다.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4. 사용자는 서버에서 전송한 서비스나 이벤트를 이용합니다.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시스템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아키텍처에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기반하여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순서도를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그려보았습니다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4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782" y="1920308"/>
            <a:ext cx="124425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Noto Sans CJK SC Thin" pitchFamily="34" charset="-127"/>
                <a:ea typeface="Noto Sans CJK SC Thin"/>
              </a:rPr>
              <a:t>&lt;8조&gt;</a:t>
            </a:r>
            <a:endParaRPr lang="en-US" altLang="ko-KR" sz="28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0027" y="2381973"/>
            <a:ext cx="6639446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800">
                <a:solidFill>
                  <a:schemeClr val="bg1"/>
                </a:solidFill>
                <a:ea typeface="Noto Sans CJK SC Bold"/>
                <a:cs typeface="+mn-lt"/>
              </a:rPr>
              <a:t>Museum</a:t>
            </a:r>
            <a:r>
              <a:rPr lang="ko-KR" altLang="en-US" sz="4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 Smart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D7214-D4C7-4E9A-889F-9684895A233E}"/>
              </a:ext>
            </a:extLst>
          </p:cNvPr>
          <p:cNvSpPr txBox="1"/>
          <p:nvPr/>
        </p:nvSpPr>
        <p:spPr>
          <a:xfrm>
            <a:off x="5904271" y="50316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2018037021 강주형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2016038003 이찬진</a:t>
            </a:r>
            <a:endParaRPr lang="en-US" altLang="ko-KR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2016038019 </a:t>
            </a:r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정주형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2016038022 최준호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2016038035 채범근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4617" y="2003744"/>
            <a:ext cx="4691669" cy="22794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00. Introduction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01. System Architecture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02. Operation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37088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Outline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2178545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ea typeface="Noto Sans CJK SC Bold"/>
              </a:rPr>
              <a:t>Introduction</a:t>
            </a:r>
          </a:p>
        </p:txBody>
      </p:sp>
      <p:pic>
        <p:nvPicPr>
          <p:cNvPr id="4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06FF8BB-00D7-4B53-9875-EF1FA5AB0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656" y="774339"/>
            <a:ext cx="4103780" cy="53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508" y="2381973"/>
            <a:ext cx="571848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System Architecture</a:t>
            </a:r>
            <a:endParaRPr lang="ko-KR" altLang="en-US" sz="4800" dirty="0">
              <a:solidFill>
                <a:schemeClr val="bg1"/>
              </a:solidFill>
              <a:latin typeface="Noto Sans CJK SC Bold" pitchFamily="34" charset="-127"/>
              <a:ea typeface="Noto Sans CJK SC Bold"/>
            </a:endParaRPr>
          </a:p>
        </p:txBody>
      </p:sp>
    </p:spTree>
    <p:extLst>
      <p:ext uri="{BB962C8B-B14F-4D97-AF65-F5344CB8AC3E}">
        <p14:creationId xmlns:p14="http://schemas.microsoft.com/office/powerpoint/2010/main" val="216161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764" y="2170635"/>
            <a:ext cx="184731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en-US" altLang="ko-KR" sz="8000" dirty="0">
              <a:solidFill>
                <a:schemeClr val="accent6">
                  <a:lumMod val="50000"/>
                </a:schemeClr>
              </a:solidFill>
              <a:ea typeface="Noto Sans CJK SC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07" y="860457"/>
            <a:ext cx="2136867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01.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System</a:t>
            </a:r>
            <a:endParaRPr lang="en-US" altLang="ko-KR" sz="280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Architecture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00380-8E7D-4B94-91FE-EC884D71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58" y="915688"/>
            <a:ext cx="6220494" cy="48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0439" y="2381973"/>
            <a:ext cx="5078633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Operation Details</a:t>
            </a:r>
          </a:p>
        </p:txBody>
      </p:sp>
    </p:spTree>
    <p:extLst>
      <p:ext uri="{BB962C8B-B14F-4D97-AF65-F5344CB8AC3E}">
        <p14:creationId xmlns:p14="http://schemas.microsoft.com/office/powerpoint/2010/main" val="415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물결 25">
            <a:extLst>
              <a:ext uri="{FF2B5EF4-FFF2-40B4-BE49-F238E27FC236}">
                <a16:creationId xmlns:a16="http://schemas.microsoft.com/office/drawing/2014/main" id="{1A61F578-DF6F-4A4B-A188-4658A7B8E026}"/>
              </a:ext>
            </a:extLst>
          </p:cNvPr>
          <p:cNvSpPr/>
          <p:nvPr/>
        </p:nvSpPr>
        <p:spPr>
          <a:xfrm>
            <a:off x="4574350" y="2699037"/>
            <a:ext cx="4106881" cy="3483427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816" y="999529"/>
            <a:ext cx="241284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Noto Sans CJK SC Bold"/>
              </a:rPr>
              <a:t>02.</a:t>
            </a:r>
          </a:p>
          <a:p>
            <a:r>
              <a:rPr lang="en-US" altLang="ko-KR" sz="2800">
                <a:solidFill>
                  <a:schemeClr val="bg1"/>
                </a:solidFill>
                <a:ea typeface="Noto Sans CJK SC Bold"/>
              </a:rPr>
              <a:t>Operation step</a:t>
            </a:r>
          </a:p>
          <a:p>
            <a:r>
              <a:rPr lang="en-US" altLang="ko-KR" sz="2800" dirty="0">
                <a:solidFill>
                  <a:schemeClr val="bg1"/>
                </a:solidFill>
                <a:ea typeface="Noto Sans CJK SC Bold"/>
              </a:rPr>
              <a:t>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59171-9AD3-4C41-967E-1B6FF3513500}"/>
              </a:ext>
            </a:extLst>
          </p:cNvPr>
          <p:cNvSpPr txBox="1"/>
          <p:nvPr/>
        </p:nvSpPr>
        <p:spPr>
          <a:xfrm>
            <a:off x="3083442" y="552893"/>
            <a:ext cx="5906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dirty="0">
              <a:ea typeface="HY중고딕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061FC46-CB57-4FCB-A534-1A0303B86C24}"/>
              </a:ext>
            </a:extLst>
          </p:cNvPr>
          <p:cNvSpPr/>
          <p:nvPr/>
        </p:nvSpPr>
        <p:spPr>
          <a:xfrm>
            <a:off x="4668981" y="279605"/>
            <a:ext cx="2295895" cy="10588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중고딕"/>
              </a:rPr>
              <a:t>1. 박물관 내의 특정 위치에 선다.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84B9DCD-0FD2-4ADB-91D5-420B957B946C}"/>
              </a:ext>
            </a:extLst>
          </p:cNvPr>
          <p:cNvSpPr/>
          <p:nvPr/>
        </p:nvSpPr>
        <p:spPr>
          <a:xfrm>
            <a:off x="4672073" y="1621561"/>
            <a:ext cx="2295895" cy="9698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HY중고딕"/>
              </a:rPr>
              <a:t>비콘의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ID와</a:t>
            </a:r>
            <a:r>
              <a:rPr lang="ko-KR" altLang="en-US" dirty="0">
                <a:ea typeface="HY중고딕"/>
              </a:rPr>
              <a:t> 해당 위치의 </a:t>
            </a:r>
            <a:r>
              <a:rPr lang="ko-KR" altLang="en-US" dirty="0" err="1">
                <a:ea typeface="HY중고딕"/>
              </a:rPr>
              <a:t>Magnetic</a:t>
            </a:r>
            <a:r>
              <a:rPr lang="ko-KR" altLang="en-US" dirty="0">
                <a:ea typeface="HY중고딕"/>
              </a:rPr>
              <a:t> </a:t>
            </a:r>
            <a:r>
              <a:rPr lang="ko-KR" altLang="en-US" dirty="0" err="1">
                <a:ea typeface="HY중고딕"/>
              </a:rPr>
              <a:t>Value를</a:t>
            </a:r>
            <a:r>
              <a:rPr lang="ko-KR" altLang="en-US" dirty="0">
                <a:ea typeface="HY중고딕"/>
              </a:rPr>
              <a:t> 서버에 전송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38F4CB-F3B3-494B-8827-B1B0389324B4}"/>
              </a:ext>
            </a:extLst>
          </p:cNvPr>
          <p:cNvSpPr/>
          <p:nvPr/>
        </p:nvSpPr>
        <p:spPr>
          <a:xfrm>
            <a:off x="5691634" y="1342812"/>
            <a:ext cx="217715" cy="27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361DD420-E2D3-4BB8-98CE-A50538EEE319}"/>
              </a:ext>
            </a:extLst>
          </p:cNvPr>
          <p:cNvSpPr/>
          <p:nvPr/>
        </p:nvSpPr>
        <p:spPr>
          <a:xfrm>
            <a:off x="4806288" y="2933414"/>
            <a:ext cx="2266208" cy="1543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일치하는 정보가 있는가?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0F45C-8559-47CE-9BFD-5834C20E0BF7}"/>
              </a:ext>
            </a:extLst>
          </p:cNvPr>
          <p:cNvSpPr txBox="1"/>
          <p:nvPr/>
        </p:nvSpPr>
        <p:spPr>
          <a:xfrm>
            <a:off x="4644612" y="2991964"/>
            <a:ext cx="724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HY중고딕"/>
              </a:rPr>
              <a:t>서버</a:t>
            </a:r>
            <a:endParaRPr lang="ko-KR" altLang="en-US" dirty="0">
              <a:ea typeface="HY중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7A9D69-1CFF-453E-A9F3-C1613C38395A}"/>
              </a:ext>
            </a:extLst>
          </p:cNvPr>
          <p:cNvSpPr/>
          <p:nvPr/>
        </p:nvSpPr>
        <p:spPr>
          <a:xfrm>
            <a:off x="5830179" y="2589721"/>
            <a:ext cx="217715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BEF90CE-1AE7-4D24-8271-3CB5239BBAE9}"/>
              </a:ext>
            </a:extLst>
          </p:cNvPr>
          <p:cNvSpPr/>
          <p:nvPr/>
        </p:nvSpPr>
        <p:spPr>
          <a:xfrm>
            <a:off x="6602433" y="4205063"/>
            <a:ext cx="1890155" cy="1068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중고딕"/>
              </a:rPr>
              <a:t>해당 정보의 서비</a:t>
            </a:r>
            <a:r>
              <a:rPr lang="ko-KR" altLang="en-US">
                <a:ea typeface="HY중고딕"/>
              </a:rPr>
              <a:t>스들을 스마트폰에 전송</a:t>
            </a:r>
            <a:endParaRPr lang="ko-KR" altLang="en-US" dirty="0">
              <a:ea typeface="HY중고딕"/>
            </a:endParaRP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0A50FF13-03F8-429D-A6C6-534B3352A643}"/>
              </a:ext>
            </a:extLst>
          </p:cNvPr>
          <p:cNvSpPr/>
          <p:nvPr/>
        </p:nvSpPr>
        <p:spPr>
          <a:xfrm rot="5400000">
            <a:off x="7111657" y="3605744"/>
            <a:ext cx="564078" cy="6333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F3D00-36BC-4C60-8673-994DBA578745}"/>
              </a:ext>
            </a:extLst>
          </p:cNvPr>
          <p:cNvSpPr txBox="1"/>
          <p:nvPr/>
        </p:nvSpPr>
        <p:spPr>
          <a:xfrm>
            <a:off x="7076579" y="3395229"/>
            <a:ext cx="585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HY중고딕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7E6E3-67E8-45BF-A1A1-94C44ADFB532}"/>
              </a:ext>
            </a:extLst>
          </p:cNvPr>
          <p:cNvSpPr txBox="1"/>
          <p:nvPr/>
        </p:nvSpPr>
        <p:spPr>
          <a:xfrm>
            <a:off x="5130140" y="4694711"/>
            <a:ext cx="4868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HY중고딕"/>
              </a:rPr>
              <a:t>No</a:t>
            </a:r>
            <a:endParaRPr lang="ko-KR" sz="1400">
              <a:ea typeface="HY중고딕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8F8B435-B1CB-49D1-8B83-64A73BAC5675}"/>
              </a:ext>
            </a:extLst>
          </p:cNvPr>
          <p:cNvSpPr/>
          <p:nvPr/>
        </p:nvSpPr>
        <p:spPr>
          <a:xfrm>
            <a:off x="2582140" y="4694504"/>
            <a:ext cx="1890155" cy="890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"작품 앞에 서주십시오" 출</a:t>
            </a:r>
            <a:r>
              <a:rPr lang="ko-KR" altLang="en-US" dirty="0">
                <a:ea typeface="HY중고딕"/>
              </a:rPr>
              <a:t>력</a:t>
            </a:r>
          </a:p>
        </p:txBody>
      </p:sp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D022E630-9313-40BF-B82A-6995A0D00FC2}"/>
              </a:ext>
            </a:extLst>
          </p:cNvPr>
          <p:cNvSpPr/>
          <p:nvPr/>
        </p:nvSpPr>
        <p:spPr>
          <a:xfrm rot="10740000">
            <a:off x="4480809" y="4488063"/>
            <a:ext cx="1563584" cy="771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10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178</Words>
  <Application>Microsoft Office PowerPoint</Application>
  <PresentationFormat>화면 슬라이드 쇼(4:3)</PresentationFormat>
  <Paragraphs>47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CJK SC Bold</vt:lpstr>
      <vt:lpstr>Noto Sans CJK SC Thin</vt:lpstr>
      <vt:lpstr>맑은 고딕</vt:lpstr>
      <vt:lpstr>Calibri</vt:lpstr>
      <vt:lpstr>Corbel</vt:lpstr>
      <vt:lpstr>Wingdings 2</vt:lpstr>
      <vt:lpstr>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정주형</cp:lastModifiedBy>
  <cp:revision>591</cp:revision>
  <dcterms:created xsi:type="dcterms:W3CDTF">2016-09-04T05:54:01Z</dcterms:created>
  <dcterms:modified xsi:type="dcterms:W3CDTF">2020-04-05T01:59:52Z</dcterms:modified>
</cp:coreProperties>
</file>