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Vrinda</a:t>
            </a:r>
            <a:r>
              <a:rPr lang="en-US" dirty="0"/>
              <a:t>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Krishna </a:t>
            </a:r>
            <a:r>
              <a:rPr lang="en-US" dirty="0" err="1"/>
              <a:t>tejOSWINI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A01A-EA15-0EA8-8130-FF59507B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1827-5EDF-896C-B0A4-CC0210C7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Vrinda</a:t>
            </a:r>
            <a:r>
              <a:rPr lang="en-IN" dirty="0"/>
              <a:t> Store wants to create an Annual Sales Report for 2022. So, that </a:t>
            </a:r>
            <a:r>
              <a:rPr lang="en-IN" dirty="0" err="1"/>
              <a:t>Vrinda</a:t>
            </a:r>
            <a:r>
              <a:rPr lang="en-IN" dirty="0"/>
              <a:t> can understand their customers and grow sales in 2023</a:t>
            </a:r>
          </a:p>
        </p:txBody>
      </p:sp>
    </p:spTree>
    <p:extLst>
      <p:ext uri="{BB962C8B-B14F-4D97-AF65-F5344CB8AC3E}">
        <p14:creationId xmlns:p14="http://schemas.microsoft.com/office/powerpoint/2010/main" val="33211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3D06-227B-7D68-9192-E0C99A8C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6F5D-50E3-459E-551A-0FDD0909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Compare the sales and order using single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month got the highest sales and orders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Who purchased more – Men or Women?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are the different orders status in 2022?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List top 10 states contributing the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Relation between age and gender based on numbers of orders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channel is contributing to maximum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29979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632-78F5-3A24-6DCD-B79BBD3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FB44-8541-8B1B-47E0-09B97BE3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the gender column, all the M was given as Male and F was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Qty column, all the One was replaced with 1 and all the Two was replaced by 2</a:t>
            </a:r>
          </a:p>
        </p:txBody>
      </p:sp>
    </p:spTree>
    <p:extLst>
      <p:ext uri="{BB962C8B-B14F-4D97-AF65-F5344CB8AC3E}">
        <p14:creationId xmlns:p14="http://schemas.microsoft.com/office/powerpoint/2010/main" val="258278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077E-8298-5AC3-4C5C-FCA72ECD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057C-4755-6C47-570F-B3FDA14B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Extraction of Month from each cell using =TEXT(A1, "</a:t>
            </a:r>
            <a:r>
              <a:rPr lang="en-IN" dirty="0" err="1"/>
              <a:t>mmmm</a:t>
            </a:r>
            <a:r>
              <a:rPr lang="en-IN" dirty="0"/>
              <a:t>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Created Age Group column such that the relation between age and gender can be found out</a:t>
            </a:r>
          </a:p>
          <a:p>
            <a:pPr marL="0" indent="0">
              <a:buNone/>
            </a:pPr>
            <a:r>
              <a:rPr lang="pt-BR" dirty="0"/>
              <a:t>=IFS(E2&gt;60,"Senior",E2&gt;20,"Adult",E2&gt;0,"Teens")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46B-C61E-4E53-DA14-6B667075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4C5B-0BAA-E4CF-6D33-4212C280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Women are more likely to buy products than men (~64%)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Maximum Adult women within age group (20-60 years) buyers contribute to the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 sales happens in the month of March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Bengaluru, Hyderabad, Delhi are the top three cities with max buyers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Amazon, Myntra, Flipkart are the channels with maximum buyers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950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{B3639259-F233-4615-A78B-5EAE9C2F7BAA}tf11437505_win32</Template>
  <TotalTime>1458</TotalTime>
  <Words>245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Georgia Pro Cond Light</vt:lpstr>
      <vt:lpstr>Speak Pro</vt:lpstr>
      <vt:lpstr>Wingdings</vt:lpstr>
      <vt:lpstr>RetrospectVTI</vt:lpstr>
      <vt:lpstr>Vrinda Store Data Analysis</vt:lpstr>
      <vt:lpstr>Objective:</vt:lpstr>
      <vt:lpstr>Sample Questions:</vt:lpstr>
      <vt:lpstr>Data Cleaning:</vt:lpstr>
      <vt:lpstr>Data Processing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StoreData Analysis</dc:title>
  <dc:creator>Krishna Tejoswini</dc:creator>
  <cp:lastModifiedBy>Krishna Tejoswini</cp:lastModifiedBy>
  <cp:revision>39</cp:revision>
  <dcterms:created xsi:type="dcterms:W3CDTF">2024-05-28T13:12:34Z</dcterms:created>
  <dcterms:modified xsi:type="dcterms:W3CDTF">2024-06-09T06:54:15Z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