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802" r:id="rId2"/>
    <p:sldId id="803" r:id="rId3"/>
    <p:sldId id="361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сения Чебакова" initials="" lastIdx="6" clrIdx="0"/>
  <p:cmAuthor id="1" name="NS" initials="N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3FA9"/>
    <a:srgbClr val="CC0000"/>
    <a:srgbClr val="5A2BFF"/>
    <a:srgbClr val="4F78F1"/>
    <a:srgbClr val="EED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131" autoAdjust="0"/>
  </p:normalViewPr>
  <p:slideViewPr>
    <p:cSldViewPr snapToObjects="1">
      <p:cViewPr varScale="1">
        <p:scale>
          <a:sx n="119" d="100"/>
          <a:sy n="119" d="100"/>
        </p:scale>
        <p:origin x="137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0B89D-6618-47DE-94DF-E12A3FDA08CA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4973E-6F17-4822-8A32-8BE9D44A94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69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15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93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8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0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7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39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4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4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8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6E36-C00C-4A3C-BEE6-6136130CE138}" type="datetimeFigureOut">
              <a:rPr lang="ru-RU" smtClean="0"/>
              <a:pPr/>
              <a:t>28.02.2020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39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304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Регулярные выражения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22050" t="53200" r="25974" b="11101"/>
          <a:stretch/>
        </p:blipFill>
        <p:spPr>
          <a:xfrm>
            <a:off x="34646" y="1412776"/>
            <a:ext cx="8945935" cy="34563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2287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304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Регулярные выражения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3739" t="18900" r="28027" b="14601"/>
          <a:stretch/>
        </p:blipFill>
        <p:spPr>
          <a:xfrm>
            <a:off x="323528" y="1084675"/>
            <a:ext cx="8604448" cy="559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8" r="7414"/>
          <a:stretch>
            <a:fillRect/>
          </a:stretch>
        </p:blipFill>
        <p:spPr>
          <a:xfrm>
            <a:off x="0" y="1348365"/>
            <a:ext cx="8686800" cy="2971800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609600" y="1752600"/>
            <a:ext cx="7772400" cy="990599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3200" b="1" noProof="0" dirty="0" smtClean="0">
                <a:solidFill>
                  <a:srgbClr val="FFFFFF"/>
                </a:solidFill>
                <a:ea typeface="+mj-ea"/>
                <a:cs typeface="+mj-cs"/>
                <a:sym typeface="Lucida Grande" charset="0"/>
              </a:rPr>
              <a:t>Благодарю за внимание!</a:t>
            </a:r>
            <a:endParaRPr kumimoji="0" lang="ru-RU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28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5414</TotalTime>
  <Words>11</Words>
  <Application>Microsoft Office PowerPoint</Application>
  <PresentationFormat>Экран (4:3)</PresentationFormat>
  <Paragraphs>6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Lucida Grande</vt:lpstr>
      <vt:lpstr>Verdana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итогам  первого проекта  краудсорсинговой платформы  «Бренд 2020»</dc:title>
  <dc:creator>user</dc:creator>
  <cp:lastModifiedBy>Сергей Герасименко</cp:lastModifiedBy>
  <cp:revision>507</cp:revision>
  <dcterms:created xsi:type="dcterms:W3CDTF">2013-08-07T14:23:10Z</dcterms:created>
  <dcterms:modified xsi:type="dcterms:W3CDTF">2020-02-28T16:28:20Z</dcterms:modified>
</cp:coreProperties>
</file>