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2"/>
  </p:notesMasterIdLst>
  <p:sldIdLst>
    <p:sldId id="278" r:id="rId2"/>
    <p:sldId id="256" r:id="rId3"/>
    <p:sldId id="257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0812E-F6CC-4EF6-A6A8-F9BD5CCF2A2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FF56-6577-4C54-825E-B149B50BC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7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4C64-FC7C-4DB1-B2B6-90B3839C6E6E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16E4CC-DA02-41A7-98E6-00E3A31464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other_Airplane!_(4676723312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EB0E-438F-A276-52FB-03767AF5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8DD5-0DBA-C5A5-E656-D21B98C1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1852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46A6-300A-CE68-23AD-BD07AAB0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19F5-E0AF-8FC8-0F2C-A2A4BE0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7C54C-555A-4116-EF98-0EFC04ED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Booking Page: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Form to enter passenger details.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DFBF2-B8D2-426B-847C-7B42E714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62960"/>
            <a:ext cx="4425392" cy="1651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3ECC7-2D0F-DACA-DF2C-4564BB14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48" y="2662960"/>
            <a:ext cx="4586206" cy="2420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2E999-4734-B075-9D17-79976E790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5189479"/>
            <a:ext cx="7512436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20E-211A-17D8-A426-AE45F386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A4F-D9EF-7F9E-9F12-AACF4A10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05DD4-5E5F-0104-DC45-5702D24D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Payment Page: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Form to enter payment details.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D1812-B03D-20B2-79BF-5745876B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9254"/>
            <a:ext cx="4577205" cy="1990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8FC11D-CFC7-DCBA-B93C-D8D4F16A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49" y="2599255"/>
            <a:ext cx="4487205" cy="2298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78F98-1B52-0A2C-B087-FED6E25E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787" y="4739232"/>
            <a:ext cx="3940413" cy="13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EECEB-2C6E-D142-6FC8-08F6845F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4FA-9DD1-DFCF-CEC8-E680F07D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FC5D-FCFD-49B2-E0D7-B2B522EB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Confirmation Page: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Booking confirmation details.</a:t>
            </a:r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2313B-BE6F-C3C5-8E1B-35DD863F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61" y="2504533"/>
            <a:ext cx="5531134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8F45-24C3-0E6B-A6CC-E545FD4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94DF-BA8C-2472-CC89-EA29596C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Content: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Password Encryption: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Using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bcrypt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for hashing passwords before storing in 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dbo.Users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Authentication: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Utilizing JWT for secure user authenticatio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n.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Payment Security: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Not storing raw card details to comply with security policies.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Data Validation: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Ensuring all inputs are validated to prevent SQL injection and other attack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2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E8230-B130-B4F2-D5D6-2D7394FD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8769D-8ABE-E502-4E51-9E4299FD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C9543C-CF49-0C47-C5D7-BA20C0FDB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Tables Involved: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Users: 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Stores User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Flights: 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Contains flight detail</a:t>
            </a:r>
            <a:r>
              <a:rPr lang="en-IN" dirty="0">
                <a:solidFill>
                  <a:srgbClr val="0D0D0D"/>
                </a:solidFill>
                <a:latin typeface="ui-sans-serif"/>
              </a:rPr>
              <a:t>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Bookings: 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Links users to flights with passenger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Payments: 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Records payment transactions.</a:t>
            </a:r>
            <a:endParaRPr lang="en-IN" b="1" dirty="0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D7AE44-43CE-033B-5A4D-8567012C8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Relationships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2025DC0-359F-9470-C3F8-87182481D4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Users&lt;&gt;Bookings(One to Many)</a:t>
            </a:r>
          </a:p>
          <a:p>
            <a:r>
              <a:rPr lang="en-IN" dirty="0"/>
              <a:t>Flights&lt;&gt; Bookings(One to Many)</a:t>
            </a:r>
          </a:p>
          <a:p>
            <a:r>
              <a:rPr lang="en-IN" dirty="0"/>
              <a:t>Bookings&lt;&gt;Payments(One to One)</a:t>
            </a:r>
          </a:p>
        </p:txBody>
      </p:sp>
    </p:spTree>
    <p:extLst>
      <p:ext uri="{BB962C8B-B14F-4D97-AF65-F5344CB8AC3E}">
        <p14:creationId xmlns:p14="http://schemas.microsoft.com/office/powerpoint/2010/main" val="291868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A298-B734-3341-B394-48D9373A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  <a:b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4C77-D381-9768-CAF0-255AF83C62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Register a New User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Show registration form and successful registration.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Login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Demonstrate login process and token storage.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Search for Flights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Enter search parameters and display results.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7BC18-D057-15E5-8371-82A9BFA39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Book a Flight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Select flight, enter passenger details, and submit booking.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Show Command Prompt logs for booking creation.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Make Payment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Enter payment details and process payment.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Show Command Prompt logs for payment processing.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Confirmation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Display booking confirmation.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51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1032-1752-D346-DDE3-91A8C275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3BC7-B572-47C6-1292-016CBB21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Errors</a:t>
            </a:r>
            <a:b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4DB9-F944-659E-AF8F-A2D7FBAFA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Registration Errors: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Email already exists.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Login Errors: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Invalid credentials.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Booking Errors: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Invalid token if user not authenticated.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Payment Errors: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Missing or invalid payment details.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User Validation: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User must be logged in to perform bookings.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31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9AC1-C8C9-09BE-44EF-6266DB71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E71B-112C-6B8D-2BAA-D0B6883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A294-42B7-55CB-7E7A-FD5912592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After Successful Payment: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Display confirmation message.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Option to make another booking until logged out.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Data Flow: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Booking details linked with payment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19108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E55D-01D2-D64E-72A6-3F61BF7A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BA55-E8EA-DB95-2A15-DB6D03B0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4AAE-F770-1CD3-3A3B-C382EB4EE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Summary: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Comprehensive flight reservation system with secure user authentication and payment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Efficient data storage and retrieval using MSSQL.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Benefits: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User-friendly interface.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Robust security measures.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54143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DE3-A391-6C6A-0DCE-C5988522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451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397DFA-E863-2A4D-588C-DBFA0B129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Flight Reservation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D4EEA2-6FB8-7E17-19E3-1D17F4BAB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Aptos Display" panose="020B0004020202020204" pitchFamily="34" charset="0"/>
                <a:cs typeface="Arial" panose="020B0604020202020204" pitchFamily="34" charset="0"/>
              </a:rPr>
              <a:t>Execution Flow and Functional Overview</a:t>
            </a:r>
            <a:endParaRPr lang="en-IN" sz="2000" b="1" dirty="0">
              <a:latin typeface="Aptos Display" panose="020B0004020202020204" pitchFamily="34" charset="0"/>
              <a:ea typeface="Sans Serif Collection" panose="020B050204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DC7F8-30FB-7A0D-92FE-155D03DA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4617" y="1620548"/>
            <a:ext cx="3080236" cy="1893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BE617-5E10-5B4D-FA13-27B9880B1560}"/>
              </a:ext>
            </a:extLst>
          </p:cNvPr>
          <p:cNvSpPr txBox="1"/>
          <p:nvPr/>
        </p:nvSpPr>
        <p:spPr>
          <a:xfrm>
            <a:off x="12649200" y="3750614"/>
            <a:ext cx="701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mmons.wikimedia.org/wiki/File:Another_Airplane!_(4676723312)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C24BDD-7E73-B610-0775-97B06F8C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Vishnu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BB592-BC33-C060-099F-024909840EAA}"/>
              </a:ext>
            </a:extLst>
          </p:cNvPr>
          <p:cNvSpPr txBox="1"/>
          <p:nvPr/>
        </p:nvSpPr>
        <p:spPr>
          <a:xfrm>
            <a:off x="9220200" y="531156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Vishnu &amp; Partner</a:t>
            </a:r>
            <a:br>
              <a:rPr lang="en-IN" dirty="0"/>
            </a:br>
            <a:r>
              <a:rPr lang="en-IN" dirty="0"/>
              <a:t>09/11/2024</a:t>
            </a:r>
          </a:p>
        </p:txBody>
      </p:sp>
    </p:spTree>
    <p:extLst>
      <p:ext uri="{BB962C8B-B14F-4D97-AF65-F5344CB8AC3E}">
        <p14:creationId xmlns:p14="http://schemas.microsoft.com/office/powerpoint/2010/main" val="6730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48BB-9A14-1C58-F3AB-5CFDB68E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072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3B54-5D25-EF13-BE75-3C3F4319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24B6-D928-E629-FC00-C4874ECB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 Steps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 Processes</a:t>
            </a:r>
            <a:endParaRPr lang="en-US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1: Register &amp; Book</a:t>
            </a:r>
            <a:endParaRPr lang="en-US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2: Direct Search &amp; Book</a:t>
            </a:r>
            <a:endParaRPr lang="en-US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Measures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Structure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00C2-913D-CB87-F940-9E67CB2A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63A56-6A34-BEF1-7109-C71C02A6D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Objective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BC99D-0235-CDE1-FB39-63F2BFD31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overview of the Online Flight Reservation system.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8F2E7-9AEA-5AF9-A2AA-808D64054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800" b="1" i="0" dirty="0">
                <a:solidFill>
                  <a:srgbClr val="0D0D0D"/>
                </a:solidFill>
                <a:effectLst/>
                <a:latin typeface="ui-sans-serif"/>
                <a:cs typeface="Arial" panose="020B0604020202020204" pitchFamily="34" charset="0"/>
              </a:rPr>
              <a:t>Content</a:t>
            </a:r>
            <a:endParaRPr lang="en-IN" sz="1800" dirty="0">
              <a:latin typeface="ui-sans-serif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8DA52B-8822-89D1-15BA-C15893111B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book tickets in two ways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Register the user(details will be stored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dbo.Users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table) Note: {We're encrypting User Passwords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security policy}.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-&gt; Login the user(details will be authenticated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jsonwebtokens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-&gt; search flights and book(available flight details can be created/found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dbo.Flights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-&gt; Enter Passenger details(check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booking ID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bookingID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be stored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dbo.Bookings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 after successful booking)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-&gt; Enter card details and make payment(). Note: {We're not storing raw card details for security policy}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-&gt;After successful Payment.(Payment details will be stored in "select * from Payments")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Click on search flight in home-&gt; search flights and book -&gt; Enter Passenger details -&gt; Enter card details and make payment.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User needs to login in above 2 approaches.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9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CEFE-FEB3-7E9D-AEDA-906F9B7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96B-ADFE-B902-8104-1164B0C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HTML, CSS, JavaScript (</a:t>
            </a:r>
            <a:r>
              <a:rPr lang="en-IN" sz="18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Live Server).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Node.js with Express.js.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Microsoft SQL Server (MSSQL).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Authentication: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JSON Web Tokens (JWT).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1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F7C5-5CD7-2579-9D84-273FC6A8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4C100-D8DE-B3AA-96FB-F033596E0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Setup Backend: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CC124-43A8-9A09-BEE4-BA1438F00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OnlineFlightReservation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FlightReservation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folder.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flight.cmd file.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following commands in Command Prompt: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mssql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dotenv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express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dotenv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mssql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jsonwebtoken</a:t>
            </a: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 </a:t>
            </a:r>
            <a:b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Backend server starts on port 3000 and connects to MSSQL</a:t>
            </a:r>
            <a:b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07A0BD-8BCC-348B-7F1B-041EC05C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Setup Frontend: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4B991-2D3C-67CC-14A7-4A1A262C0E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index.html in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IN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Right-click and select </a:t>
            </a: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with Live Serve</a:t>
            </a:r>
            <a:r>
              <a:rPr lang="en-IN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A7AB87-FFF0-333D-A07A-AFEF72BE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4" y="4909430"/>
            <a:ext cx="2022305" cy="7244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521505-D17E-70C3-4ABF-DF51CF67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00" y="3331030"/>
            <a:ext cx="2220029" cy="2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AD6A-5561-D9E2-1DD1-349348CD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D020-167A-84FA-4686-DE70847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003A-1DFA-FFF9-F1C2-1CDC03BF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Landing Page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5B2E2-1E69-2090-17BE-2C2FB369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05027"/>
            <a:ext cx="9603275" cy="26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75BA-14BE-D581-EB51-9BAFFB3C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AEC2E-B46F-92C5-3D2C-599787C8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HomePage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Registration and Login interfaces.</a:t>
            </a:r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7D3E1A-6522-E4A1-51CA-3491F542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017" y="2393283"/>
            <a:ext cx="2983983" cy="1767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2850C5-BD15-7B54-4173-C9CF6FA7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83" y="4133551"/>
            <a:ext cx="2954802" cy="2007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BABC9C-E485-1C34-3E25-3D2D2DD8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51764"/>
            <a:ext cx="2988965" cy="19135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A561B-4C9F-16AA-3FDE-1F06C972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4160581"/>
            <a:ext cx="2879083" cy="19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3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59B4F-09D1-B1D8-E4F3-EC159C669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833E-00A7-98C4-0936-C03DF59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Frontend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FCBEB-1239-1C9C-D230-6E095A04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Flight Search: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Interface to search and display available flights.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D7D14-16E4-7A2A-236B-8CA12603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879"/>
            <a:ext cx="3500646" cy="163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EE9BB-C2E2-0F08-6044-0A706A68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6234"/>
            <a:ext cx="7758665" cy="181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1DCB9-E956-270E-3369-5B977DAD6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88" y="2521878"/>
            <a:ext cx="4303712" cy="3531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B80A8-7885-292B-2C86-4BAE05A2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919" y="2521878"/>
            <a:ext cx="3919096" cy="16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741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 Display</vt:lpstr>
      <vt:lpstr>Arial</vt:lpstr>
      <vt:lpstr>Calibri</vt:lpstr>
      <vt:lpstr>Gill Sans MT</vt:lpstr>
      <vt:lpstr>Times New Roman</vt:lpstr>
      <vt:lpstr>ui-sans-serif</vt:lpstr>
      <vt:lpstr>Wingdings</vt:lpstr>
      <vt:lpstr>Gallery</vt:lpstr>
      <vt:lpstr>Capstone project</vt:lpstr>
      <vt:lpstr>Online Flight Reservation System</vt:lpstr>
      <vt:lpstr>Table of Contents</vt:lpstr>
      <vt:lpstr>Introduction </vt:lpstr>
      <vt:lpstr>System Architecture</vt:lpstr>
      <vt:lpstr>Execution Steps</vt:lpstr>
      <vt:lpstr>Frontend Overview </vt:lpstr>
      <vt:lpstr>Frontend Overview </vt:lpstr>
      <vt:lpstr>Frontend Overview </vt:lpstr>
      <vt:lpstr>Frontend Overview </vt:lpstr>
      <vt:lpstr>Frontend Overview </vt:lpstr>
      <vt:lpstr>Frontend Overview </vt:lpstr>
      <vt:lpstr>Security Measures</vt:lpstr>
      <vt:lpstr>Database Structure</vt:lpstr>
      <vt:lpstr>Live Demonstration </vt:lpstr>
      <vt:lpstr>Handling Errors </vt:lpstr>
      <vt:lpstr>Confirmation Flow</vt:lpstr>
      <vt:lpstr>Conclusion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sai</dc:creator>
  <cp:lastModifiedBy>vishnu sai</cp:lastModifiedBy>
  <cp:revision>1</cp:revision>
  <dcterms:created xsi:type="dcterms:W3CDTF">2024-11-08T22:59:19Z</dcterms:created>
  <dcterms:modified xsi:type="dcterms:W3CDTF">2024-11-09T00:33:09Z</dcterms:modified>
</cp:coreProperties>
</file>