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7" r:id="rId30"/>
    <p:sldId id="288" r:id="rId31"/>
    <p:sldId id="28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" id="{8B6C748C-F72B-4806-8E67-C51B92A16632}">
          <p14:sldIdLst>
            <p14:sldId id="256"/>
          </p14:sldIdLst>
        </p14:section>
        <p14:section name="Telas" id="{B757B557-DAD6-4245-8AF9-F43866956EA6}">
          <p14:sldIdLst>
            <p14:sldId id="257"/>
            <p14:sldId id="258"/>
            <p14:sldId id="259"/>
            <p14:sldId id="260"/>
          </p14:sldIdLst>
        </p14:section>
        <p14:section name="MER" id="{C3A5A3F2-AD74-4C4B-AA66-54453E9F0D70}">
          <p14:sldIdLst>
            <p14:sldId id="261"/>
            <p14:sldId id="262"/>
            <p14:sldId id="263"/>
          </p14:sldIdLst>
        </p14:section>
        <p14:section name="Techos dos Códigos" id="{F3E40F2B-07F9-4666-B08D-2689817E18FA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Mostrando as telas" id="{11CEA3E4-FD67-4EEB-BB4D-088663E83C6D}">
          <p14:sldIdLst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Para atualizações futuras" id="{93E1D5ED-9568-4F75-91EB-8277582930DE}">
          <p14:sldIdLst>
            <p14:sldId id="287"/>
          </p14:sldIdLst>
        </p14:section>
        <p14:section name="Espaço para Perguntas" id="{87ABB743-EB21-425B-9269-25AD1F6C25E6}">
          <p14:sldIdLst>
            <p14:sldId id="288"/>
          </p14:sldIdLst>
        </p14:section>
        <p14:section name="Encerramento" id="{D2C35EEA-B7B0-4BF7-BC88-AA11E2F249AA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7D7"/>
    <a:srgbClr val="D3D3D3"/>
    <a:srgbClr val="16B3F0"/>
    <a:srgbClr val="16B7F0"/>
    <a:srgbClr val="16B7F2"/>
    <a:srgbClr val="D7D7D7"/>
    <a:srgbClr val="D9D9D9"/>
    <a:srgbClr val="2DBFF4"/>
    <a:srgbClr val="16B8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>
      <p:cViewPr varScale="1">
        <p:scale>
          <a:sx n="78" d="100"/>
          <a:sy n="78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B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514FA-1CA4-75EF-DEF0-EEE47616B8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À PROGRAMAÇÃO DE DISPOSITIVOS MÓVEIS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5A99BB-74AA-95CE-33B2-AF6BA12B72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Alunos: Gildo, </a:t>
            </a:r>
            <a:r>
              <a:rPr lang="pt-BR" dirty="0" err="1"/>
              <a:t>Kadmyel</a:t>
            </a:r>
            <a:r>
              <a:rPr lang="pt-BR" dirty="0"/>
              <a:t> e </a:t>
            </a:r>
            <a:r>
              <a:rPr lang="pt-BR" dirty="0" err="1"/>
              <a:t>Wender</a:t>
            </a:r>
            <a:endParaRPr lang="pt-BR" dirty="0"/>
          </a:p>
        </p:txBody>
      </p:sp>
      <p:pic>
        <p:nvPicPr>
          <p:cNvPr id="7" name="Gráfico 6" descr="Coelho">
            <a:extLst>
              <a:ext uri="{FF2B5EF4-FFF2-40B4-BE49-F238E27FC236}">
                <a16:creationId xmlns:a16="http://schemas.microsoft.com/office/drawing/2014/main" id="{77DF5A23-68B6-E238-A083-9802C001D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591800" y="55924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11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7E6CA35-DC05-DC19-4189-99C2E3DA4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87" y="277644"/>
            <a:ext cx="7230484" cy="548716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9E098FD-AA7D-C3A8-9E93-3FC26547B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384" y="4795086"/>
            <a:ext cx="3934374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25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36A96B5-0FEC-29C4-5A47-17EE8E12F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89" y="2281538"/>
            <a:ext cx="11474622" cy="229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22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9B683F2-AAFE-7C4B-4879-CBA77FF32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48" y="790381"/>
            <a:ext cx="11478503" cy="527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87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6C06A26-1872-B06C-6932-CE3E9EB13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86" y="218380"/>
            <a:ext cx="10107828" cy="642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86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0A7C616-EF81-1F68-AF74-B31E80363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393" y="1569308"/>
            <a:ext cx="9457213" cy="371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35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06070C8-9969-032D-DAC3-3FC54A168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846" y="250081"/>
            <a:ext cx="7880308" cy="635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84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5696D14-29F6-EE2F-3056-5E563ECBB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70" y="202706"/>
            <a:ext cx="10441459" cy="645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09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1F9DCEA-F1C2-9DD5-1777-922612920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610" y="2450277"/>
            <a:ext cx="9868779" cy="1957445"/>
          </a:xfrm>
          <a:prstGeom prst="rect">
            <a:avLst/>
          </a:prstGeom>
        </p:spPr>
      </p:pic>
      <p:pic>
        <p:nvPicPr>
          <p:cNvPr id="2" name="Gráfico 1" descr="Coelho">
            <a:extLst>
              <a:ext uri="{FF2B5EF4-FFF2-40B4-BE49-F238E27FC236}">
                <a16:creationId xmlns:a16="http://schemas.microsoft.com/office/drawing/2014/main" id="{A9BE539E-B191-5885-3039-158CC5449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960864" y="48256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95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B4ACE97-15DD-A836-BF9A-DA014CC1B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66" y="2451807"/>
            <a:ext cx="10350267" cy="195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9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F8FFD17-E9F9-0419-2BE0-EFAF14843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571101"/>
            <a:ext cx="10907647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3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917E3-3806-C9AC-4D8A-B9E5DF10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telas vai ter?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49A023-67A8-81B7-3166-BD861031B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pt-BR" dirty="0"/>
              <a:t>Login</a:t>
            </a:r>
          </a:p>
          <a:p>
            <a:pPr marL="342900" indent="-342900">
              <a:buAutoNum type="arabicPeriod"/>
            </a:pPr>
            <a:r>
              <a:rPr lang="pt-BR" dirty="0"/>
              <a:t>Cadastro</a:t>
            </a:r>
          </a:p>
          <a:p>
            <a:pPr marL="342900" indent="-342900">
              <a:buAutoNum type="arabicPeriod"/>
            </a:pPr>
            <a:r>
              <a:rPr lang="pt-BR" dirty="0"/>
              <a:t>Menu</a:t>
            </a:r>
          </a:p>
          <a:p>
            <a:pPr marL="342900" indent="-342900">
              <a:buAutoNum type="arabicPeriod"/>
            </a:pPr>
            <a:r>
              <a:rPr lang="pt-BR" dirty="0"/>
              <a:t>Pedido</a:t>
            </a:r>
          </a:p>
          <a:p>
            <a:pPr marL="342900" indent="-342900">
              <a:buAutoNum type="arabicPeriod"/>
            </a:pPr>
            <a:r>
              <a:rPr lang="pt-BR" dirty="0"/>
              <a:t>Finalizar pedido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Gráfico 4" descr="Coelho">
            <a:extLst>
              <a:ext uri="{FF2B5EF4-FFF2-40B4-BE49-F238E27FC236}">
                <a16:creationId xmlns:a16="http://schemas.microsoft.com/office/drawing/2014/main" id="{5A8D0EB2-1958-7AB9-1DBE-3FB0C3095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960864" y="48256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53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2FFF117-0A41-8454-D928-7039BC88E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87" y="728285"/>
            <a:ext cx="10755226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05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072E974-1F42-DB0D-6129-B4AF2AC00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18" y="2466840"/>
            <a:ext cx="10840963" cy="1924319"/>
          </a:xfrm>
          <a:prstGeom prst="rect">
            <a:avLst/>
          </a:prstGeom>
        </p:spPr>
      </p:pic>
      <p:pic>
        <p:nvPicPr>
          <p:cNvPr id="2" name="Gráfico 1" descr="Coelho">
            <a:extLst>
              <a:ext uri="{FF2B5EF4-FFF2-40B4-BE49-F238E27FC236}">
                <a16:creationId xmlns:a16="http://schemas.microsoft.com/office/drawing/2014/main" id="{AEA50126-316F-4CA9-5D6D-8394EDC5A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960864" y="48256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73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928FABB-7C5C-3B30-5269-E9B4838CF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24" y="509180"/>
            <a:ext cx="9678751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67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B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4AE1E-D390-333B-0D51-7D3DBF84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Estão as Telas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2E16B8-F859-4D75-C95E-9A95AC5F21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869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BDA2F15-F0E4-D307-A89D-6D059018F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021" y="313890"/>
            <a:ext cx="7763958" cy="6230219"/>
          </a:xfrm>
          <a:prstGeom prst="rect">
            <a:avLst/>
          </a:prstGeom>
        </p:spPr>
      </p:pic>
      <p:pic>
        <p:nvPicPr>
          <p:cNvPr id="2" name="Gráfico 1" descr="Coelho">
            <a:extLst>
              <a:ext uri="{FF2B5EF4-FFF2-40B4-BE49-F238E27FC236}">
                <a16:creationId xmlns:a16="http://schemas.microsoft.com/office/drawing/2014/main" id="{0EBC12A8-8F90-5518-8CFE-AED5903F9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960864" y="48256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539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DCA2171-2636-DB6E-6521-27701A35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310" y="261495"/>
            <a:ext cx="8097380" cy="633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97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E4DADDF-F221-FFDF-FAB6-98A22B08D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20" y="266258"/>
            <a:ext cx="7944959" cy="6325483"/>
          </a:xfrm>
          <a:prstGeom prst="rect">
            <a:avLst/>
          </a:prstGeom>
        </p:spPr>
      </p:pic>
      <p:pic>
        <p:nvPicPr>
          <p:cNvPr id="2" name="Gráfico 1" descr="Coelho">
            <a:extLst>
              <a:ext uri="{FF2B5EF4-FFF2-40B4-BE49-F238E27FC236}">
                <a16:creationId xmlns:a16="http://schemas.microsoft.com/office/drawing/2014/main" id="{33EE464A-6EA4-971E-D1B3-5103025ED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960864" y="48256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61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CC5CE49-07A5-47D1-B752-32ABDBC51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888" y="323416"/>
            <a:ext cx="8402223" cy="62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77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2A829B1-A86E-47AF-A3A1-29348886E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26" y="285311"/>
            <a:ext cx="8049748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19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1C5DB-710B-C33F-219D-F7F8D0C4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Ideias para o futuro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31C11C-CE3F-D536-3A77-57CCBD2C1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Pop-up de aviso</a:t>
            </a:r>
          </a:p>
          <a:p>
            <a:r>
              <a:rPr lang="pt-BR" dirty="0"/>
              <a:t>Salva a senha em </a:t>
            </a:r>
            <a:r>
              <a:rPr lang="pt-BR" dirty="0" err="1"/>
              <a:t>Hash</a:t>
            </a:r>
            <a:r>
              <a:rPr lang="pt-BR" dirty="0"/>
              <a:t> no banco de dados</a:t>
            </a:r>
          </a:p>
          <a:p>
            <a:r>
              <a:rPr lang="pt-BR" dirty="0"/>
              <a:t>Tratamento de caracteres nos campos</a:t>
            </a:r>
          </a:p>
          <a:p>
            <a:r>
              <a:rPr lang="pt-BR" dirty="0"/>
              <a:t>Definir horário para começar e parar de receber pedidos</a:t>
            </a:r>
          </a:p>
        </p:txBody>
      </p:sp>
      <p:pic>
        <p:nvPicPr>
          <p:cNvPr id="4" name="Gráfico 3" descr="Coelho">
            <a:extLst>
              <a:ext uri="{FF2B5EF4-FFF2-40B4-BE49-F238E27FC236}">
                <a16:creationId xmlns:a16="http://schemas.microsoft.com/office/drawing/2014/main" id="{014FFEF2-180A-84F8-6C4E-C8F26AAC7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960864" y="48256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3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DA7053F-13EA-E9FA-B1E4-F4628761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410" y="0"/>
            <a:ext cx="3167180" cy="6858000"/>
          </a:xfrm>
          <a:prstGeom prst="rect">
            <a:avLst/>
          </a:prstGeom>
        </p:spPr>
      </p:pic>
      <p:pic>
        <p:nvPicPr>
          <p:cNvPr id="2" name="Gráfico 1" descr="Coelho">
            <a:extLst>
              <a:ext uri="{FF2B5EF4-FFF2-40B4-BE49-F238E27FC236}">
                <a16:creationId xmlns:a16="http://schemas.microsoft.com/office/drawing/2014/main" id="{7E1D7645-3B62-3CBC-53F6-607475F78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960864" y="48256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62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B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D995A-C420-F900-3565-2838C0032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606040"/>
            <a:ext cx="8991600" cy="1645920"/>
          </a:xfrm>
        </p:spPr>
        <p:txBody>
          <a:bodyPr/>
          <a:lstStyle/>
          <a:p>
            <a:r>
              <a:rPr lang="pt-BR" dirty="0"/>
              <a:t>Alguma Duvida?</a:t>
            </a:r>
          </a:p>
        </p:txBody>
      </p:sp>
    </p:spTree>
    <p:extLst>
      <p:ext uri="{BB962C8B-B14F-4D97-AF65-F5344CB8AC3E}">
        <p14:creationId xmlns:p14="http://schemas.microsoft.com/office/powerpoint/2010/main" val="3991956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49F0635-459D-E5EB-A9FB-278B45602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7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58E0D0A-9C51-AE09-879D-5DC13100B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000" y="0"/>
            <a:ext cx="3167180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DE4E0ED-2EA7-3B5C-2692-3885E2287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820" y="0"/>
            <a:ext cx="3167180" cy="6858000"/>
          </a:xfrm>
          <a:prstGeom prst="rect">
            <a:avLst/>
          </a:prstGeom>
        </p:spPr>
      </p:pic>
      <p:pic>
        <p:nvPicPr>
          <p:cNvPr id="2" name="Gráfico 1" descr="Coelho">
            <a:extLst>
              <a:ext uri="{FF2B5EF4-FFF2-40B4-BE49-F238E27FC236}">
                <a16:creationId xmlns:a16="http://schemas.microsoft.com/office/drawing/2014/main" id="{5E9581B4-6AC4-72BF-4E87-DB79944E6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5CF0740-B7A9-ECE5-67F6-2923F0335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89" y="0"/>
            <a:ext cx="3167180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D7968C5-26C4-8C2F-26D8-84734210F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410" y="0"/>
            <a:ext cx="316718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3E4EE64-714D-07B5-C345-85C9F1CB0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431" y="0"/>
            <a:ext cx="3167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9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31CCC-4A2C-D8BE-355E-969F0B488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EC3F24E-4543-24F9-1B96-6B128C1EC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5265" y="2490144"/>
            <a:ext cx="5381470" cy="4040486"/>
          </a:xfrm>
        </p:spPr>
      </p:pic>
      <p:pic>
        <p:nvPicPr>
          <p:cNvPr id="3" name="Gráfico 2" descr="Coelho">
            <a:extLst>
              <a:ext uri="{FF2B5EF4-FFF2-40B4-BE49-F238E27FC236}">
                <a16:creationId xmlns:a16="http://schemas.microsoft.com/office/drawing/2014/main" id="{61CEEA6D-6A16-0CF9-4EB9-737436BE6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960864" y="48256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9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B124671-5D0B-8D64-1915-FAD87C9B5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77" y="1067307"/>
            <a:ext cx="10688845" cy="472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86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C62E891-FC2E-212C-5D19-BE8C4EEAA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109537"/>
            <a:ext cx="5829300" cy="6638925"/>
          </a:xfrm>
          <a:prstGeom prst="rect">
            <a:avLst/>
          </a:prstGeom>
        </p:spPr>
      </p:pic>
      <p:pic>
        <p:nvPicPr>
          <p:cNvPr id="2" name="Gráfico 1" descr="Coelho">
            <a:extLst>
              <a:ext uri="{FF2B5EF4-FFF2-40B4-BE49-F238E27FC236}">
                <a16:creationId xmlns:a16="http://schemas.microsoft.com/office/drawing/2014/main" id="{35FB6D0A-160F-0E0B-18C4-9560CF33A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960864" y="48256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64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B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916CA-F647-5D34-4EA2-269666B0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606040"/>
            <a:ext cx="8991600" cy="1645920"/>
          </a:xfrm>
        </p:spPr>
        <p:txBody>
          <a:bodyPr/>
          <a:lstStyle/>
          <a:p>
            <a:r>
              <a:rPr lang="pt-BR" dirty="0"/>
              <a:t>Trechos dos códigos</a:t>
            </a:r>
          </a:p>
        </p:txBody>
      </p:sp>
      <p:pic>
        <p:nvPicPr>
          <p:cNvPr id="5" name="Gráfico 4" descr="Coelho">
            <a:extLst>
              <a:ext uri="{FF2B5EF4-FFF2-40B4-BE49-F238E27FC236}">
                <a16:creationId xmlns:a16="http://schemas.microsoft.com/office/drawing/2014/main" id="{58BE26A5-D202-2608-6464-C32B293EC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591800" y="55924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01600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Pacote</Template>
  <TotalTime>156</TotalTime>
  <Words>65</Words>
  <Application>Microsoft Office PowerPoint</Application>
  <PresentationFormat>Widescreen</PresentationFormat>
  <Paragraphs>17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4" baseType="lpstr">
      <vt:lpstr>Arial</vt:lpstr>
      <vt:lpstr>Gill Sans MT</vt:lpstr>
      <vt:lpstr>Pacote</vt:lpstr>
      <vt:lpstr>INTRODUÇÃO À PROGRAMAÇÃO DE DISPOSITIVOS MÓVEIS</vt:lpstr>
      <vt:lpstr>Quais telas vai ter?</vt:lpstr>
      <vt:lpstr>Apresentação do PowerPoint</vt:lpstr>
      <vt:lpstr>Apresentação do PowerPoint</vt:lpstr>
      <vt:lpstr>Apresentação do PowerPoint</vt:lpstr>
      <vt:lpstr>MER</vt:lpstr>
      <vt:lpstr>Apresentação do PowerPoint</vt:lpstr>
      <vt:lpstr>Apresentação do PowerPoint</vt:lpstr>
      <vt:lpstr>Trechos dos códigos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Como Estão as Telas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Ideias para o futuro</vt:lpstr>
      <vt:lpstr>Alguma Duvida?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PROGRAMAÇÃO DE DISPOSITIVOS MÓVEIS</dc:title>
  <dc:creator>notebook_Win@outlook.com</dc:creator>
  <cp:lastModifiedBy>notebook_Win@outlook.com</cp:lastModifiedBy>
  <cp:revision>2</cp:revision>
  <dcterms:created xsi:type="dcterms:W3CDTF">2022-12-01T19:28:20Z</dcterms:created>
  <dcterms:modified xsi:type="dcterms:W3CDTF">2022-12-08T21:16:22Z</dcterms:modified>
</cp:coreProperties>
</file>