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1"/>
    <p:restoredTop sz="94679"/>
  </p:normalViewPr>
  <p:slideViewPr>
    <p:cSldViewPr snapToGrid="0" snapToObjects="1">
      <p:cViewPr varScale="1">
        <p:scale>
          <a:sx n="81" d="100"/>
          <a:sy n="81" d="100"/>
        </p:scale>
        <p:origin x="20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5F88-B1E0-F24D-94AC-0C9762DCD4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软件工程小组实践项目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86587-2C63-024E-8377-53146D74DD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									———</a:t>
            </a:r>
            <a:r>
              <a:rPr lang="zh-TW" altLang="en-US" sz="2800" dirty="0"/>
              <a:t>模拟股市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CCF802-A3F7-D24E-978B-920337C7FA83}"/>
              </a:ext>
            </a:extLst>
          </p:cNvPr>
          <p:cNvSpPr txBox="1"/>
          <p:nvPr/>
        </p:nvSpPr>
        <p:spPr>
          <a:xfrm>
            <a:off x="5163693" y="632197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主讲人</a:t>
            </a:r>
            <a:r>
              <a:rPr lang="zh-CN" altLang="en-US" dirty="0"/>
              <a:t>： </a:t>
            </a:r>
            <a:r>
              <a:rPr lang="zh-TW" altLang="en-US" dirty="0"/>
              <a:t>曾文信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351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A01314-4FF7-E84F-B65E-1878B25C8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4" y="0"/>
            <a:ext cx="3958748" cy="68728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0B93B0-1221-F045-A015-C6992B450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933" y="-1"/>
            <a:ext cx="3907693" cy="68728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FF3BAC-065A-C947-B4EB-60FB39D67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4307" y="0"/>
            <a:ext cx="3907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24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B126-3FC5-8942-86BF-097997B6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项目成果展示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26FA1-60F4-F14D-9A37-E59AA7931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zh-CN" altLang="en-US" sz="2400" dirty="0"/>
              <a:t>  </a:t>
            </a:r>
            <a:r>
              <a:rPr lang="zh-TW" altLang="en-US" sz="2400" dirty="0"/>
              <a:t>管理员端</a:t>
            </a:r>
            <a:endParaRPr lang="en-US" altLang="zh-TW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2620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159D09-1087-AE47-9737-D5BCE31C3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4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0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BAE4B2-2017-0045-A7CD-911415D1A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92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5555E1-9DEC-D44D-AF48-BCB529EDC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36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E296-33AF-DA4C-893A-2BF02544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接下来的项目计划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F92CC-B1FA-884F-9DDE-B6CDBAE6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400" dirty="0"/>
          </a:p>
          <a:p>
            <a:r>
              <a:rPr lang="zh-TW" altLang="en-US" sz="2400" dirty="0"/>
              <a:t>完成</a:t>
            </a:r>
            <a:r>
              <a:rPr lang="zh-CN" altLang="en-US" sz="2400" dirty="0"/>
              <a:t>、</a:t>
            </a:r>
            <a:r>
              <a:rPr lang="zh-TW" altLang="en-US" sz="2400" dirty="0"/>
              <a:t>优化项目开发</a:t>
            </a:r>
            <a:endParaRPr lang="en-US" altLang="zh-TW" sz="2400" dirty="0"/>
          </a:p>
          <a:p>
            <a:endParaRPr lang="en-US" sz="2400" dirty="0"/>
          </a:p>
          <a:p>
            <a:r>
              <a:rPr lang="zh-TW" altLang="en-US" sz="2400" dirty="0"/>
              <a:t>整理</a:t>
            </a:r>
            <a:r>
              <a:rPr lang="zh-CN" altLang="en-US" sz="2400" dirty="0"/>
              <a:t>、</a:t>
            </a:r>
            <a:r>
              <a:rPr lang="zh-TW" altLang="en-US" sz="2400" dirty="0"/>
              <a:t>完善项目文档</a:t>
            </a:r>
            <a:endParaRPr lang="en-US" altLang="zh-TW" sz="2400" dirty="0"/>
          </a:p>
          <a:p>
            <a:endParaRPr lang="en-US" sz="2400" dirty="0"/>
          </a:p>
          <a:p>
            <a:r>
              <a:rPr lang="zh-TW" altLang="en-US" sz="2400" dirty="0"/>
              <a:t>项目反思总结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1773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1E5A6-150E-9342-811B-FA5B9DC8D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6152" y="2354319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400" dirty="0"/>
          </a:p>
          <a:p>
            <a:r>
              <a:rPr lang="zh-CN" altLang="en-US" sz="5400" dirty="0"/>
              <a:t>      </a:t>
            </a:r>
            <a:r>
              <a:rPr lang="en-US" sz="5400" dirty="0"/>
              <a:t>Q</a:t>
            </a:r>
            <a:r>
              <a:rPr lang="zh-CN" altLang="en-US" sz="5400" dirty="0"/>
              <a:t> </a:t>
            </a:r>
            <a:r>
              <a:rPr lang="en-US" altLang="zh-CN" sz="5400" dirty="0"/>
              <a:t>&amp;</a:t>
            </a:r>
            <a:r>
              <a:rPr lang="zh-CN" altLang="en-US" sz="5400" dirty="0"/>
              <a:t> </a:t>
            </a:r>
            <a:r>
              <a:rPr lang="en-US" altLang="zh-CN" sz="5400" dirty="0"/>
              <a:t>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07488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AD902A-A39A-C44B-A2BC-0D283C125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6152" y="2307021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400" dirty="0"/>
          </a:p>
          <a:p>
            <a:r>
              <a:rPr lang="zh-CN" altLang="en-US" sz="5400" dirty="0"/>
              <a:t>      </a:t>
            </a:r>
            <a:r>
              <a:rPr lang="en-US" altLang="zh-CN" sz="5400" dirty="0"/>
              <a:t>Thanks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1942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43FD-A4C6-5C4A-B1F0-6990F659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小组成员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0A9F5-A70F-9A46-BA84-EADF538E5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后台</a:t>
            </a:r>
            <a:r>
              <a:rPr lang="zh-CN" altLang="en-US" sz="2400" dirty="0"/>
              <a:t>：          </a:t>
            </a:r>
            <a:r>
              <a:rPr lang="zh-TW" altLang="en-US" sz="2400" dirty="0"/>
              <a:t>周正扬</a:t>
            </a:r>
            <a:r>
              <a:rPr lang="zh-CN" altLang="en-US" sz="2400" dirty="0"/>
              <a:t>   </a:t>
            </a:r>
            <a:r>
              <a:rPr lang="zh-TW" altLang="en-US" sz="2400" dirty="0"/>
              <a:t>黄玉</a:t>
            </a:r>
            <a:r>
              <a:rPr lang="zh-CN" altLang="en-US" sz="2400" dirty="0"/>
              <a:t>   </a:t>
            </a:r>
            <a:r>
              <a:rPr lang="zh-TW" altLang="en-US" sz="2400" dirty="0"/>
              <a:t>曾文信</a:t>
            </a:r>
            <a:endParaRPr lang="en-US" altLang="zh-TW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zh-TW" altLang="en-US" sz="2400" dirty="0"/>
              <a:t>管理员端</a:t>
            </a:r>
            <a:r>
              <a:rPr lang="zh-CN" altLang="en-US" sz="2400" dirty="0"/>
              <a:t>：   </a:t>
            </a:r>
            <a:r>
              <a:rPr lang="zh-TW" altLang="en-US" sz="2400" dirty="0"/>
              <a:t>陈显彬</a:t>
            </a:r>
            <a:r>
              <a:rPr lang="zh-CN" altLang="en-US" sz="2400" dirty="0"/>
              <a:t>   </a:t>
            </a:r>
            <a:r>
              <a:rPr lang="zh-TW" altLang="en-US" sz="2400" dirty="0"/>
              <a:t>丁梦梦</a:t>
            </a:r>
            <a:endParaRPr lang="en-US" altLang="zh-TW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zh-TW" altLang="en-US" sz="2400" dirty="0"/>
              <a:t>用户端</a:t>
            </a:r>
            <a:r>
              <a:rPr lang="zh-CN" altLang="en-US" sz="2400" dirty="0"/>
              <a:t>：       </a:t>
            </a:r>
            <a:r>
              <a:rPr lang="zh-TW" altLang="en-US" sz="2400" dirty="0"/>
              <a:t>黄恩毅</a:t>
            </a:r>
            <a:r>
              <a:rPr lang="zh-CN" altLang="en-US" sz="2400" dirty="0"/>
              <a:t>   </a:t>
            </a:r>
            <a:r>
              <a:rPr lang="zh-TW" altLang="en-US" sz="2400" dirty="0"/>
              <a:t>王云鹏</a:t>
            </a:r>
            <a:r>
              <a:rPr lang="zh-CN" altLang="en-US" sz="2400" dirty="0"/>
              <a:t>   </a:t>
            </a:r>
            <a:r>
              <a:rPr lang="zh-TW" altLang="en-US" sz="2400" dirty="0"/>
              <a:t>黄志均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097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2952-4B13-A944-879C-11312053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需求分析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F06FF-44CC-E74D-A260-2324D9E8F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 dirty="0"/>
          </a:p>
          <a:p>
            <a:r>
              <a:rPr lang="zh-TW" altLang="en-US" sz="2400" dirty="0"/>
              <a:t>头脑风暴</a:t>
            </a:r>
            <a:r>
              <a:rPr lang="zh-CN" altLang="en-US" sz="2400" dirty="0"/>
              <a:t>，</a:t>
            </a:r>
            <a:r>
              <a:rPr lang="zh-TW" altLang="en-US" sz="2400" dirty="0"/>
              <a:t>发掘用例</a:t>
            </a:r>
            <a:endParaRPr lang="en-US" altLang="zh-TW" sz="2400" dirty="0"/>
          </a:p>
          <a:p>
            <a:r>
              <a:rPr lang="zh-TW" altLang="en-US" sz="2400" dirty="0"/>
              <a:t>参考市面上类似的应用</a:t>
            </a:r>
            <a:r>
              <a:rPr lang="zh-CN" altLang="en-US" sz="2400" dirty="0"/>
              <a:t>，</a:t>
            </a:r>
            <a:r>
              <a:rPr lang="zh-TW" altLang="en-US" sz="2400" dirty="0"/>
              <a:t>补充用例</a:t>
            </a:r>
            <a:endParaRPr lang="en-US" altLang="zh-TW" sz="2400" dirty="0"/>
          </a:p>
          <a:p>
            <a:endParaRPr lang="en-US" sz="2400" dirty="0"/>
          </a:p>
          <a:p>
            <a:r>
              <a:rPr lang="zh-TW" altLang="en-US" sz="2400" dirty="0"/>
              <a:t>筛选</a:t>
            </a:r>
            <a:r>
              <a:rPr lang="zh-CN" altLang="en-US" sz="2400" dirty="0"/>
              <a:t>、</a:t>
            </a:r>
            <a:r>
              <a:rPr lang="zh-TW" altLang="en-US" sz="2400" dirty="0"/>
              <a:t>确定用例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用例叙述</a:t>
            </a:r>
            <a:r>
              <a:rPr lang="en-US" altLang="zh-CN" sz="2400" dirty="0"/>
              <a:t>&amp;</a:t>
            </a:r>
            <a:r>
              <a:rPr lang="zh-TW" altLang="en-US" sz="2400" dirty="0"/>
              <a:t>用例图</a:t>
            </a:r>
            <a:endParaRPr lang="en-US" altLang="zh-TW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834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10731-4626-2F4F-8001-C0CAAE5F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开发模型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285E0-C8C6-284A-85BB-1A03C9D77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 dirty="0"/>
          </a:p>
          <a:p>
            <a:r>
              <a:rPr lang="zh-TW" altLang="en-US" sz="2400" dirty="0"/>
              <a:t>快速原型模型</a:t>
            </a:r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r>
              <a:rPr lang="zh-TW" altLang="en-US" sz="2400" dirty="0"/>
              <a:t>使用</a:t>
            </a:r>
            <a:r>
              <a:rPr lang="en-US" altLang="zh-TW" sz="2400" dirty="0"/>
              <a:t>GitHub</a:t>
            </a:r>
            <a:r>
              <a:rPr lang="zh-TW" altLang="en-US" sz="2400" dirty="0"/>
              <a:t>托管项目</a:t>
            </a:r>
            <a:endParaRPr lang="en-US" altLang="zh-TW" sz="2400" dirty="0"/>
          </a:p>
          <a:p>
            <a:r>
              <a:rPr lang="zh-TW" altLang="en-US" sz="2400" dirty="0"/>
              <a:t>使用</a:t>
            </a:r>
            <a:r>
              <a:rPr lang="en-US" altLang="zh-TW" sz="2400" dirty="0"/>
              <a:t>Git</a:t>
            </a:r>
            <a:r>
              <a:rPr lang="zh-TW" altLang="en-US" sz="2400" dirty="0"/>
              <a:t>作为版本控制工具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03348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F75D-0751-974D-8F90-6BCF75D6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项目框架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DCE3B-0CAF-284A-9606-E554ACE2C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400" dirty="0"/>
          </a:p>
          <a:p>
            <a:r>
              <a:rPr lang="zh-TW" altLang="en-US" sz="2400" dirty="0"/>
              <a:t>用户端</a:t>
            </a:r>
            <a:r>
              <a:rPr lang="zh-CN" altLang="en-US" sz="2400" dirty="0"/>
              <a:t>：         </a:t>
            </a:r>
            <a:r>
              <a:rPr lang="zh-TW" altLang="en-US" sz="2400" dirty="0"/>
              <a:t>小程序</a:t>
            </a:r>
            <a:endParaRPr lang="en-US" altLang="zh-TW" sz="2400" dirty="0"/>
          </a:p>
          <a:p>
            <a:endParaRPr lang="en-US" sz="2400" dirty="0"/>
          </a:p>
          <a:p>
            <a:r>
              <a:rPr lang="zh-TW" altLang="en-US" sz="2400" dirty="0"/>
              <a:t>管理员端</a:t>
            </a:r>
            <a:r>
              <a:rPr lang="zh-CN" altLang="en-US" sz="2400" dirty="0"/>
              <a:t>：     </a:t>
            </a:r>
            <a:r>
              <a:rPr lang="en-US" altLang="zh-CN" sz="2400" dirty="0"/>
              <a:t>Java</a:t>
            </a:r>
            <a:r>
              <a:rPr lang="zh-CN" altLang="en-US" sz="2400" dirty="0"/>
              <a:t> </a:t>
            </a:r>
            <a:r>
              <a:rPr lang="en-US" altLang="zh-CN" sz="2400" dirty="0"/>
              <a:t>Web</a:t>
            </a:r>
          </a:p>
          <a:p>
            <a:endParaRPr lang="en-US" altLang="zh-CN" sz="2400" dirty="0"/>
          </a:p>
          <a:p>
            <a:r>
              <a:rPr lang="zh-TW" altLang="en-US" sz="2400" dirty="0"/>
              <a:t>后台</a:t>
            </a:r>
            <a:r>
              <a:rPr lang="zh-CN" altLang="en-US" sz="2400" dirty="0"/>
              <a:t>：             </a:t>
            </a:r>
            <a:r>
              <a:rPr lang="en-US" altLang="zh-CN" sz="2400" dirty="0"/>
              <a:t>Python</a:t>
            </a:r>
            <a:r>
              <a:rPr lang="zh-CN" altLang="en-US" sz="2400" dirty="0"/>
              <a:t> </a:t>
            </a:r>
            <a:r>
              <a:rPr lang="en-US" altLang="zh-CN" sz="2400" dirty="0"/>
              <a:t>Flask</a:t>
            </a:r>
          </a:p>
          <a:p>
            <a:endParaRPr lang="en-US" altLang="zh-CN" sz="2400" dirty="0"/>
          </a:p>
          <a:p>
            <a:r>
              <a:rPr lang="zh-TW" altLang="en-US" sz="2400" dirty="0"/>
              <a:t>确定编码标准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10579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92053-078B-E348-A6F7-DC65B809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系统设计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661A7-8B6C-664E-A11D-00B1DD7AE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400" dirty="0"/>
          </a:p>
          <a:p>
            <a:r>
              <a:rPr lang="zh-TW" altLang="en-US" sz="2400" dirty="0"/>
              <a:t>活动图设计</a:t>
            </a:r>
            <a:endParaRPr lang="en-US" altLang="zh-TW" sz="2400" dirty="0"/>
          </a:p>
          <a:p>
            <a:endParaRPr lang="en-US" sz="2400" dirty="0"/>
          </a:p>
          <a:p>
            <a:r>
              <a:rPr lang="zh-TW" altLang="en-US" sz="2400" dirty="0"/>
              <a:t>类图设计</a:t>
            </a:r>
            <a:endParaRPr lang="en-US" altLang="zh-TW" sz="2400" dirty="0"/>
          </a:p>
          <a:p>
            <a:endParaRPr lang="en-US" sz="2400" dirty="0"/>
          </a:p>
          <a:p>
            <a:r>
              <a:rPr lang="zh-TW" altLang="en-US" sz="2400" dirty="0"/>
              <a:t>时序图设计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424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2F44F-11FB-0D4F-BECC-0697F682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项目进度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26721-4BF3-0441-A8A4-D05EE1172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905000"/>
            <a:ext cx="8911687" cy="4535214"/>
          </a:xfrm>
        </p:spPr>
        <p:txBody>
          <a:bodyPr>
            <a:noAutofit/>
          </a:bodyPr>
          <a:lstStyle/>
          <a:p>
            <a:r>
              <a:rPr lang="zh-TW" altLang="en-US" sz="2400" dirty="0"/>
              <a:t>管理员端</a:t>
            </a:r>
            <a:r>
              <a:rPr lang="zh-CN" altLang="en-US" sz="2400" dirty="0"/>
              <a:t>：    </a:t>
            </a:r>
            <a:r>
              <a:rPr lang="zh-TW" altLang="en-US" sz="2400" dirty="0"/>
              <a:t>界面设计</a:t>
            </a:r>
            <a:r>
              <a:rPr lang="zh-CN" altLang="en-US" sz="2400" dirty="0"/>
              <a:t>                                    </a:t>
            </a:r>
            <a:r>
              <a:rPr lang="zh-TW" altLang="en-US" sz="2400" dirty="0"/>
              <a:t>完成</a:t>
            </a:r>
            <a:endParaRPr lang="en-US" altLang="zh-TW" sz="2400" dirty="0"/>
          </a:p>
          <a:p>
            <a:pPr marL="0" indent="0">
              <a:buNone/>
            </a:pPr>
            <a:r>
              <a:rPr lang="zh-CN" altLang="en-US" sz="2400" dirty="0"/>
              <a:t>                          </a:t>
            </a:r>
            <a:r>
              <a:rPr lang="zh-TW" altLang="en-US" sz="2400" dirty="0"/>
              <a:t>界面绘制</a:t>
            </a:r>
            <a:r>
              <a:rPr lang="zh-CN" altLang="en-US" sz="2400" dirty="0"/>
              <a:t>                                    </a:t>
            </a:r>
            <a:r>
              <a:rPr lang="zh-TW" altLang="en-US" sz="2400" dirty="0"/>
              <a:t>完成</a:t>
            </a:r>
            <a:endParaRPr lang="en-US" altLang="zh-TW" sz="2400" dirty="0"/>
          </a:p>
          <a:p>
            <a:pPr marL="0" indent="0">
              <a:buNone/>
            </a:pPr>
            <a:r>
              <a:rPr lang="zh-CN" altLang="en-US" sz="2400" dirty="0"/>
              <a:t>                          </a:t>
            </a:r>
            <a:r>
              <a:rPr lang="zh-TW" altLang="en-US" sz="2400" dirty="0"/>
              <a:t>界面逻辑</a:t>
            </a:r>
            <a:r>
              <a:rPr lang="zh-CN" altLang="en-US" sz="2400" dirty="0"/>
              <a:t>                                    </a:t>
            </a:r>
            <a:r>
              <a:rPr lang="zh-TW" altLang="en-US" sz="2400" dirty="0"/>
              <a:t>完成</a:t>
            </a:r>
            <a:endParaRPr lang="en-US" altLang="zh-TW" sz="2400" dirty="0"/>
          </a:p>
          <a:p>
            <a:pPr marL="0" indent="0">
              <a:buNone/>
            </a:pPr>
            <a:r>
              <a:rPr lang="zh-CN" altLang="en-US" sz="2400" dirty="0"/>
              <a:t>                          </a:t>
            </a:r>
            <a:r>
              <a:rPr lang="zh-TW" altLang="en-US" sz="2400" dirty="0"/>
              <a:t>后台实现</a:t>
            </a:r>
            <a:r>
              <a:rPr lang="zh-CN" altLang="en-US" sz="2400" dirty="0"/>
              <a:t>（</a:t>
            </a:r>
            <a:r>
              <a:rPr lang="en-US" altLang="zh-CN" sz="2400" dirty="0"/>
              <a:t>Java</a:t>
            </a:r>
            <a:r>
              <a:rPr lang="zh-CN" altLang="en-US" sz="2400" dirty="0"/>
              <a:t> </a:t>
            </a:r>
            <a:r>
              <a:rPr lang="en-US" altLang="zh-CN" sz="2400" dirty="0"/>
              <a:t>Web</a:t>
            </a:r>
            <a:r>
              <a:rPr lang="zh-CN" altLang="en-US" sz="2400" dirty="0"/>
              <a:t>）           </a:t>
            </a:r>
            <a:r>
              <a:rPr lang="zh-TW" altLang="en-US" sz="2400" dirty="0"/>
              <a:t>完成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用户端</a:t>
            </a:r>
            <a:r>
              <a:rPr lang="zh-CN" altLang="en-US" sz="2400" dirty="0"/>
              <a:t>：       </a:t>
            </a:r>
            <a:r>
              <a:rPr lang="zh-TW" altLang="en-US" sz="2400" dirty="0"/>
              <a:t>界面设计</a:t>
            </a:r>
            <a:r>
              <a:rPr lang="zh-CN" altLang="en-US" sz="2400" dirty="0"/>
              <a:t>                                     </a:t>
            </a:r>
            <a:r>
              <a:rPr lang="zh-TW" altLang="en-US" sz="2400" dirty="0"/>
              <a:t>完成</a:t>
            </a:r>
            <a:endParaRPr lang="en-US" altLang="zh-TW" sz="2400" dirty="0"/>
          </a:p>
          <a:p>
            <a:pPr marL="0" indent="0">
              <a:buNone/>
            </a:pPr>
            <a:r>
              <a:rPr lang="zh-CN" altLang="en-US" sz="2400" dirty="0"/>
              <a:t>                          </a:t>
            </a:r>
            <a:r>
              <a:rPr lang="zh-TW" altLang="en-US" sz="2400" dirty="0"/>
              <a:t>界面绘制</a:t>
            </a:r>
            <a:r>
              <a:rPr lang="zh-CN" altLang="en-US" sz="2400" dirty="0"/>
              <a:t>                                     </a:t>
            </a:r>
            <a:r>
              <a:rPr lang="zh-TW" altLang="en-US" sz="2400" dirty="0"/>
              <a:t>完成</a:t>
            </a:r>
            <a:endParaRPr lang="en-US" altLang="zh-TW" sz="2400" dirty="0"/>
          </a:p>
          <a:p>
            <a:pPr marL="0" indent="0">
              <a:buNone/>
            </a:pPr>
            <a:r>
              <a:rPr lang="zh-CN" altLang="en-US" sz="2400" dirty="0"/>
              <a:t>                          </a:t>
            </a:r>
            <a:r>
              <a:rPr lang="zh-TW" altLang="en-US" sz="2400" dirty="0"/>
              <a:t>界面逻辑</a:t>
            </a:r>
            <a:r>
              <a:rPr lang="zh-CN" altLang="en-US" sz="2400" dirty="0"/>
              <a:t>                                     </a:t>
            </a:r>
            <a:r>
              <a:rPr lang="zh-TW" altLang="en-US" sz="2400" b="1" dirty="0">
                <a:solidFill>
                  <a:srgbClr val="FF0000"/>
                </a:solidFill>
              </a:rPr>
              <a:t>未完成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                          </a:t>
            </a:r>
            <a:r>
              <a:rPr lang="zh-TW" altLang="en-US" sz="2400" dirty="0"/>
              <a:t>后台实现</a:t>
            </a:r>
            <a:r>
              <a:rPr lang="zh-CN" altLang="en-US" sz="2400" dirty="0"/>
              <a:t>（</a:t>
            </a:r>
            <a:r>
              <a:rPr lang="en-US" altLang="zh-CN" sz="2400" dirty="0"/>
              <a:t>Python</a:t>
            </a:r>
            <a:r>
              <a:rPr lang="zh-CN" altLang="en-US" sz="2400" dirty="0"/>
              <a:t> </a:t>
            </a:r>
            <a:r>
              <a:rPr lang="en-US" altLang="zh-CN" sz="2400" dirty="0"/>
              <a:t>Flask</a:t>
            </a:r>
            <a:r>
              <a:rPr lang="zh-CN" altLang="en-US" sz="2400" dirty="0"/>
              <a:t>）         </a:t>
            </a:r>
            <a:r>
              <a:rPr lang="zh-TW" altLang="en-US" sz="2400" b="1" dirty="0">
                <a:solidFill>
                  <a:srgbClr val="FF0000"/>
                </a:solidFill>
              </a:rPr>
              <a:t>未完成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45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B126-3FC5-8942-86BF-097997B6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项目成果展示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26FA1-60F4-F14D-9A37-E59AA7931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zh-CN" altLang="en-US" sz="2400" dirty="0"/>
              <a:t>  </a:t>
            </a:r>
            <a:r>
              <a:rPr lang="zh-TW" altLang="en-US" sz="2400" dirty="0"/>
              <a:t>用户端</a:t>
            </a:r>
            <a:endParaRPr lang="en-US" altLang="zh-TW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0037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182118-C15A-BA41-ACC2-B06D0D13C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316" y="-22988"/>
            <a:ext cx="3939846" cy="6880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F6BB0F-8B42-EA4D-ACD3-442F61131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430" y="0"/>
            <a:ext cx="3907038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9BFEBF-89CB-2847-B5D1-BC3FE9654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17" y="0"/>
            <a:ext cx="39332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410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</TotalTime>
  <Words>220</Words>
  <Application>Microsoft Macintosh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Wisp</vt:lpstr>
      <vt:lpstr>软件工程小组实践项目</vt:lpstr>
      <vt:lpstr>小组成员</vt:lpstr>
      <vt:lpstr>需求分析</vt:lpstr>
      <vt:lpstr>开发模型</vt:lpstr>
      <vt:lpstr>项目框架</vt:lpstr>
      <vt:lpstr>系统设计</vt:lpstr>
      <vt:lpstr>项目进度</vt:lpstr>
      <vt:lpstr>项目成果展示</vt:lpstr>
      <vt:lpstr>PowerPoint Presentation</vt:lpstr>
      <vt:lpstr>PowerPoint Presentation</vt:lpstr>
      <vt:lpstr>项目成果展示</vt:lpstr>
      <vt:lpstr>PowerPoint Presentation</vt:lpstr>
      <vt:lpstr>PowerPoint Presentation</vt:lpstr>
      <vt:lpstr>PowerPoint Presentation</vt:lpstr>
      <vt:lpstr>接下来的项目计划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软件工程小组实践项目</dc:title>
  <dc:creator>曾文信</dc:creator>
  <cp:lastModifiedBy>曾文信</cp:lastModifiedBy>
  <cp:revision>18</cp:revision>
  <dcterms:created xsi:type="dcterms:W3CDTF">2018-11-30T00:08:44Z</dcterms:created>
  <dcterms:modified xsi:type="dcterms:W3CDTF">2018-11-30T01:10:02Z</dcterms:modified>
</cp:coreProperties>
</file>