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项目名称：</a:t>
            </a:r>
            <a:r>
              <a:rPr lang="en-US" altLang="zh-CN">
                <a:sym typeface="+mn-ea"/>
              </a:rPr>
              <a:t>JS</a:t>
            </a:r>
            <a:r>
              <a:rPr lang="zh-CN" altLang="en-US">
                <a:sym typeface="+mn-ea"/>
              </a:rPr>
              <a:t>坦克大战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444625"/>
            <a:ext cx="8397240" cy="4732655"/>
          </a:xfrm>
        </p:spPr>
        <p:txBody>
          <a:bodyPr/>
          <a:p>
            <a:r>
              <a:rPr lang="zh-CN" altLang="en-US">
                <a:sym typeface="+mn-ea"/>
              </a:rPr>
              <a:t>介绍：这是一款使用html5 canvas和js制作的经典90版坦克大战小游戏。这个html5坦克大战游戏中的各种坦克的等级和宝物与原版完全一样。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实现步骤：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9196070" cy="4351655"/>
          </a:xfrm>
        </p:spPr>
        <p:txBody>
          <a:bodyPr>
            <a:normAutofit fontScale="80000"/>
          </a:bodyPr>
          <a:p>
            <a:r>
              <a:rPr lang="en-US" altLang="zh-CN"/>
              <a:t>1.</a:t>
            </a:r>
            <a:r>
              <a:rPr lang="zh-CN" altLang="en-US"/>
              <a:t>首先需要制造一个</a:t>
            </a:r>
            <a:r>
              <a:rPr lang="en-US" altLang="zh-CN"/>
              <a:t>2D</a:t>
            </a:r>
            <a:r>
              <a:rPr lang="zh-CN" altLang="en-US"/>
              <a:t>画布（ctx）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再在基础的</a:t>
            </a:r>
            <a:r>
              <a:rPr lang="en-US" altLang="zh-CN"/>
              <a:t>2D</a:t>
            </a:r>
            <a:r>
              <a:rPr lang="zh-CN" altLang="en-US"/>
              <a:t>画布上添加地图画布</a:t>
            </a:r>
            <a:r>
              <a:rPr lang="en-US" altLang="zh-CN"/>
              <a:t>(wallCtx)</a:t>
            </a:r>
            <a:r>
              <a:rPr lang="zh-CN" altLang="en-US"/>
              <a:t>和草地画布</a:t>
            </a:r>
            <a:r>
              <a:rPr lang="en-US" altLang="zh-CN"/>
              <a:t>(grassCtx)</a:t>
            </a:r>
            <a:r>
              <a:rPr lang="zh-CN" altLang="en-US"/>
              <a:t>、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坦克画布</a:t>
            </a:r>
            <a:r>
              <a:rPr lang="en-US" altLang="zh-CN"/>
              <a:t>(tankCtx)</a:t>
            </a:r>
            <a:r>
              <a:rPr lang="zh-CN" altLang="en-US"/>
              <a:t>、overCtx</a:t>
            </a:r>
            <a:r>
              <a:rPr lang="en-US" altLang="zh-CN"/>
              <a:t>(结束画布)</a:t>
            </a:r>
            <a:r>
              <a:rPr lang="zh-CN" altLang="en-US"/>
              <a:t>，</a:t>
            </a:r>
            <a:r>
              <a:rPr lang="zh-CN" altLang="en-US"/>
              <a:t>这样大体的页面显示就大致出来了。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下一步就是根据我们采单</a:t>
            </a:r>
            <a:r>
              <a:rPr lang="en-US" altLang="zh-CN"/>
              <a:t>(</a:t>
            </a:r>
            <a:r>
              <a:rPr lang="zh-CN" altLang="en-US"/>
              <a:t>menu</a:t>
            </a:r>
            <a:r>
              <a:rPr lang="en-US" altLang="zh-CN"/>
              <a:t>)</a:t>
            </a:r>
            <a:r>
              <a:rPr lang="zh-CN" altLang="en-US"/>
              <a:t>的选择，我们会创建出客户所选择的选项。</a:t>
            </a:r>
            <a:endParaRPr lang="zh-CN" altLang="en-US"/>
          </a:p>
          <a:p>
            <a:r>
              <a:rPr lang="en-US" altLang="zh-CN">
                <a:sym typeface="+mn-ea"/>
              </a:rPr>
              <a:t>5.</a:t>
            </a:r>
            <a:r>
              <a:rPr lang="zh-CN" altLang="en-US">
                <a:sym typeface="+mn-ea"/>
              </a:rPr>
              <a:t>游戏刚开始的时候需要初始化画布和对象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坦克，子弹等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r>
              <a:rPr lang="en-US" altLang="zh-CN"/>
              <a:t>6.</a:t>
            </a:r>
            <a:r>
              <a:rPr lang="zh-CN" altLang="en-US"/>
              <a:t>再制造出坦克的移动（keydown</a:t>
            </a:r>
            <a:r>
              <a:rPr lang="en-US" altLang="zh-CN"/>
              <a:t>()</a:t>
            </a:r>
            <a:r>
              <a:rPr lang="zh-CN" altLang="en-US"/>
              <a:t>函数</a:t>
            </a:r>
            <a:r>
              <a:rPr lang="zh-CN" altLang="en-US"/>
              <a:t>）和坦克子弹射出</a:t>
            </a:r>
            <a:endParaRPr lang="zh-CN" altLang="en-US"/>
          </a:p>
          <a:p>
            <a:r>
              <a:rPr lang="en-US" altLang="zh-CN"/>
              <a:t>7.</a:t>
            </a:r>
            <a:r>
              <a:rPr lang="zh-CN" altLang="en-US"/>
              <a:t>我们会在右侧显示坦克的数量和关数</a:t>
            </a:r>
            <a:endParaRPr lang="zh-CN" altLang="en-US"/>
          </a:p>
          <a:p>
            <a:r>
              <a:rPr lang="en-US" altLang="zh-CN"/>
              <a:t>8.</a:t>
            </a:r>
            <a:r>
              <a:rPr lang="zh-CN" altLang="en-US"/>
              <a:t>当我们消灭坦克时右侧又会更新数据（clearEnemyNum(maxEnemy,appearEnemy)函数）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相关技术：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8705215" cy="4351655"/>
          </a:xfrm>
        </p:spPr>
        <p:txBody>
          <a:bodyPr/>
          <a:p>
            <a:r>
              <a:rPr lang="zh-CN" altLang="en-US"/>
              <a:t>此项目中主要是采取原生的</a:t>
            </a:r>
            <a:r>
              <a:rPr lang="en-US" altLang="zh-CN"/>
              <a:t>JS</a:t>
            </a:r>
            <a:r>
              <a:rPr lang="zh-CN" altLang="en-US"/>
              <a:t>和</a:t>
            </a:r>
            <a:r>
              <a:rPr lang="en-US" altLang="zh-CN"/>
              <a:t>html</a:t>
            </a:r>
            <a:r>
              <a:rPr lang="zh-CN" altLang="en-US"/>
              <a:t>和</a:t>
            </a:r>
            <a:r>
              <a:rPr lang="en-US" altLang="zh-CN"/>
              <a:t>css</a:t>
            </a:r>
            <a:r>
              <a:rPr lang="zh-CN" altLang="en-US"/>
              <a:t>来完成项目的制造。</a:t>
            </a:r>
            <a:endParaRPr lang="zh-CN" altLang="en-US"/>
          </a:p>
          <a:p>
            <a:r>
              <a:rPr lang="en-US" altLang="zh-CN"/>
              <a:t>HTML:</a:t>
            </a:r>
            <a:r>
              <a:rPr lang="zh-CN" altLang="en-US"/>
              <a:t>主要页面结构的制作，如声效的播放等。</a:t>
            </a:r>
            <a:endParaRPr lang="zh-CN" altLang="en-US"/>
          </a:p>
          <a:p>
            <a:r>
              <a:rPr lang="en-US" altLang="zh-CN"/>
              <a:t>CSS:</a:t>
            </a:r>
            <a:r>
              <a:rPr lang="zh-CN" altLang="en-US"/>
              <a:t>用于渲染页面。</a:t>
            </a:r>
            <a:endParaRPr lang="zh-CN" altLang="en-US" sz="3200"/>
          </a:p>
          <a:p>
            <a:r>
              <a:rPr lang="en-US" altLang="zh-CN"/>
              <a:t>JS:</a:t>
            </a:r>
            <a:r>
              <a:rPr lang="zh-CN" altLang="en-US"/>
              <a:t>用于页面的脚本的制作，如坦克的移动和一些触发性事件。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zh-CN" altLang="en-US"/>
              <a:t>展现效果：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131060"/>
            <a:ext cx="3806825" cy="34048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650" y="2162810"/>
            <a:ext cx="4286250" cy="33413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08710" y="1691005"/>
            <a:ext cx="353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游戏菜单页面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708650" y="1762760"/>
            <a:ext cx="3762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开始界面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展现效果：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00580" y="2338070"/>
            <a:ext cx="4351655" cy="3589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30300" y="1691005"/>
            <a:ext cx="4762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游戏结束画面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497</Words>
  <Application>WPS 演示</Application>
  <PresentationFormat>宽屏</PresentationFormat>
  <Paragraphs>33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项目名称：JS坦克大战 </vt:lpstr>
      <vt:lpstr>实现步骤：</vt:lpstr>
      <vt:lpstr>相关技术：</vt:lpstr>
      <vt:lpstr>展现效果：</vt:lpstr>
      <vt:lpstr>展现效果：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6</cp:revision>
  <dcterms:created xsi:type="dcterms:W3CDTF">2019-06-13T14:21:00Z</dcterms:created>
  <dcterms:modified xsi:type="dcterms:W3CDTF">2019-06-13T15:05:46Z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