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7" r:id="rId3"/>
    <p:sldId id="259" r:id="rId4"/>
    <p:sldId id="260" r:id="rId5"/>
    <p:sldId id="27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3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项目名称：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坦克大战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44625"/>
            <a:ext cx="8397240" cy="4732655"/>
          </a:xfrm>
        </p:spPr>
        <p:txBody>
          <a:bodyPr/>
          <a:lstStyle/>
          <a:p>
            <a:r>
              <a:rPr lang="zh-CN" altLang="en-US">
                <a:sym typeface="+mn-ea"/>
              </a:rPr>
              <a:t>介绍：这是一款使用html5 canvas和js制作的经典90版坦克大战小游戏。这个html5坦克大战游戏中的各种坦克的等级和宝物与原版完全一样。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tu001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2" y="499872"/>
            <a:ext cx="10647846" cy="58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6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tu001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1" y="415798"/>
            <a:ext cx="10488613" cy="602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2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tu001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57" y="278067"/>
            <a:ext cx="10002838" cy="607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4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tu001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2" y="1226186"/>
            <a:ext cx="11106933" cy="376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5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实现步骤：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196070" cy="4351655"/>
          </a:xfrm>
        </p:spPr>
        <p:txBody>
          <a:bodyPr>
            <a:normAutofit fontScale="87500" lnSpcReduction="20000"/>
          </a:bodyPr>
          <a:lstStyle/>
          <a:p>
            <a:r>
              <a:rPr lang="en-US" altLang="zh-CN"/>
              <a:t>1.</a:t>
            </a:r>
            <a:r>
              <a:rPr lang="zh-CN" altLang="en-US"/>
              <a:t>首先需要制造一个</a:t>
            </a:r>
            <a:r>
              <a:rPr lang="en-US" altLang="zh-CN"/>
              <a:t>2D</a:t>
            </a:r>
            <a:r>
              <a:rPr lang="zh-CN" altLang="en-US"/>
              <a:t>画布（ctx）</a:t>
            </a:r>
          </a:p>
          <a:p>
            <a:r>
              <a:rPr lang="en-US" altLang="zh-CN"/>
              <a:t>2.</a:t>
            </a:r>
            <a:r>
              <a:rPr lang="zh-CN" altLang="en-US"/>
              <a:t>再在基础的</a:t>
            </a:r>
            <a:r>
              <a:rPr lang="en-US" altLang="zh-CN"/>
              <a:t>2D</a:t>
            </a:r>
            <a:r>
              <a:rPr lang="zh-CN" altLang="en-US"/>
              <a:t>画布上添加地图画布</a:t>
            </a:r>
            <a:r>
              <a:rPr lang="en-US" altLang="zh-CN"/>
              <a:t>(wallCtx)</a:t>
            </a:r>
            <a:r>
              <a:rPr lang="zh-CN" altLang="en-US"/>
              <a:t>和草地画布</a:t>
            </a:r>
            <a:r>
              <a:rPr lang="en-US" altLang="zh-CN"/>
              <a:t>(grassCtx)</a:t>
            </a:r>
            <a:r>
              <a:rPr lang="zh-CN" altLang="en-US"/>
              <a:t>、</a:t>
            </a:r>
          </a:p>
          <a:p>
            <a:r>
              <a:rPr lang="en-US" altLang="zh-CN"/>
              <a:t>3.</a:t>
            </a:r>
            <a:r>
              <a:rPr lang="zh-CN" altLang="en-US"/>
              <a:t>坦克画布</a:t>
            </a:r>
            <a:r>
              <a:rPr lang="en-US" altLang="zh-CN"/>
              <a:t>(tankCtx)</a:t>
            </a:r>
            <a:r>
              <a:rPr lang="zh-CN" altLang="en-US"/>
              <a:t>、overCtx</a:t>
            </a:r>
            <a:r>
              <a:rPr lang="en-US" altLang="zh-CN"/>
              <a:t>(结束画布)</a:t>
            </a:r>
            <a:r>
              <a:rPr lang="zh-CN" altLang="en-US"/>
              <a:t>，这样大体的页面显示就大致出来了。</a:t>
            </a:r>
          </a:p>
          <a:p>
            <a:r>
              <a:rPr lang="en-US" altLang="zh-CN"/>
              <a:t>4.</a:t>
            </a:r>
            <a:r>
              <a:rPr lang="zh-CN" altLang="en-US"/>
              <a:t>下一步就是根据我们采单</a:t>
            </a:r>
            <a:r>
              <a:rPr lang="en-US" altLang="zh-CN"/>
              <a:t>(</a:t>
            </a:r>
            <a:r>
              <a:rPr lang="zh-CN" altLang="en-US"/>
              <a:t>menu</a:t>
            </a:r>
            <a:r>
              <a:rPr lang="en-US" altLang="zh-CN"/>
              <a:t>)</a:t>
            </a:r>
            <a:r>
              <a:rPr lang="zh-CN" altLang="en-US"/>
              <a:t>的选择，我们会创建出客户所选择的选项。</a:t>
            </a:r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游戏刚开始的时候需要初始化画布和对象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坦克，子弹等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再制造出坦克的移动（keydown</a:t>
            </a:r>
            <a:r>
              <a:rPr lang="en-US" altLang="zh-CN"/>
              <a:t>()</a:t>
            </a:r>
            <a:r>
              <a:rPr lang="zh-CN" altLang="en-US"/>
              <a:t>函数）和坦克子弹射出</a:t>
            </a:r>
          </a:p>
          <a:p>
            <a:r>
              <a:rPr lang="en-US" altLang="zh-CN"/>
              <a:t>7.</a:t>
            </a:r>
            <a:r>
              <a:rPr lang="zh-CN" altLang="en-US"/>
              <a:t>我们会在右侧显示坦克的数量和关数</a:t>
            </a:r>
          </a:p>
          <a:p>
            <a:r>
              <a:rPr lang="en-US" altLang="zh-CN"/>
              <a:t>8.</a:t>
            </a:r>
            <a:r>
              <a:rPr lang="zh-CN" altLang="en-US"/>
              <a:t>当我们消灭坦克时右侧又会更新数据（clearEnemyNum(maxEnemy,appearEnemy)函数）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相关技术：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705215" cy="4351655"/>
          </a:xfrm>
        </p:spPr>
        <p:txBody>
          <a:bodyPr/>
          <a:lstStyle/>
          <a:p>
            <a:r>
              <a:rPr lang="zh-CN" altLang="en-US"/>
              <a:t>此项目中主要是采取原生的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css</a:t>
            </a:r>
            <a:r>
              <a:rPr lang="zh-CN" altLang="en-US"/>
              <a:t>来完成项目的制造。</a:t>
            </a:r>
          </a:p>
          <a:p>
            <a:r>
              <a:rPr lang="en-US" altLang="zh-CN"/>
              <a:t>HTML:</a:t>
            </a:r>
            <a:r>
              <a:rPr lang="zh-CN" altLang="en-US"/>
              <a:t>主要页面结构的制作，如声效的播放等。</a:t>
            </a:r>
          </a:p>
          <a:p>
            <a:r>
              <a:rPr lang="en-US" altLang="zh-CN"/>
              <a:t>CSS:</a:t>
            </a:r>
            <a:r>
              <a:rPr lang="zh-CN" altLang="en-US"/>
              <a:t>用于渲染页面。</a:t>
            </a:r>
            <a:endParaRPr lang="zh-CN" altLang="en-US" sz="3200"/>
          </a:p>
          <a:p>
            <a:r>
              <a:rPr lang="en-US" altLang="zh-CN"/>
              <a:t>JS:</a:t>
            </a:r>
            <a:r>
              <a:rPr lang="zh-CN" altLang="en-US"/>
              <a:t>用于页面的脚本的制作，如坦克的移动和一些触发性事件。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展现效果：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820" y="1257329"/>
            <a:ext cx="6261847" cy="56006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44333" y="918994"/>
            <a:ext cx="353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游戏菜单页面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6" y="747088"/>
            <a:ext cx="7509884" cy="5854372"/>
          </a:xfrm>
          <a:prstGeom prst="rect">
            <a:avLst/>
          </a:prstGeom>
        </p:spPr>
      </p:pic>
      <p:sp>
        <p:nvSpPr>
          <p:cNvPr id="3" name="文本框 6"/>
          <p:cNvSpPr txBox="1"/>
          <p:nvPr/>
        </p:nvSpPr>
        <p:spPr>
          <a:xfrm>
            <a:off x="420948" y="323506"/>
            <a:ext cx="376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游戏开始</a:t>
            </a:r>
            <a:r>
              <a:rPr lang="zh-CN" altLang="en-US" dirty="0"/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21160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展现效果：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953" y="1075764"/>
            <a:ext cx="6442694" cy="5314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001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16" y="634907"/>
            <a:ext cx="4917884" cy="58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8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u001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51" y="507004"/>
            <a:ext cx="7079753" cy="617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9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u001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16" y="760017"/>
            <a:ext cx="5320284" cy="55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9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277</Words>
  <Application>Microsoft Office PowerPoint</Application>
  <PresentationFormat>自定义</PresentationFormat>
  <Paragraphs>20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项目名称：JS坦克大战 </vt:lpstr>
      <vt:lpstr>实现步骤：</vt:lpstr>
      <vt:lpstr>相关技术：</vt:lpstr>
      <vt:lpstr>展现效果：</vt:lpstr>
      <vt:lpstr>PowerPoint 演示文稿</vt:lpstr>
      <vt:lpstr>展现效果：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项目名称：JS坦克大战</dc:title>
  <dc:creator>stu001</dc:creator>
  <cp:lastModifiedBy>stu001</cp:lastModifiedBy>
  <cp:revision>10</cp:revision>
  <dcterms:created xsi:type="dcterms:W3CDTF">2019-06-13T14:21:00Z</dcterms:created>
  <dcterms:modified xsi:type="dcterms:W3CDTF">2019-06-14T01:30:44Z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