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9d5a6c8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9d5a6c8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9d5a6c8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9d5a6c8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9d5a6c8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9d5a6c8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9d5a6c8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9d5a6c8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9d5a6c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9d5a6c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9d5a6c8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9d5a6c8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9d5a6c8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9d5a6c8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9d5a6c8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9d5a6c8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59d5a6c8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59d5a6c8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9d5a6c8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9d5a6c8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9d5a6c8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9d5a6c8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9d5a6c8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9d5a6c8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All Stars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200" y="940874"/>
            <a:ext cx="4515524" cy="39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Optimal Tree Depth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75" y="1307850"/>
            <a:ext cx="7208124" cy="35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26725"/>
            <a:ext cx="3864224" cy="1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013" y="2872825"/>
            <a:ext cx="6445976" cy="19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Models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managed to correctly classify all the all stars in training data (12) but had the most amount of false positives (26)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Lowest accuracy score of the models (0.92)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and decision tree both correctly classified 11 out of 12 all stars, but log reg. </a:t>
            </a:r>
            <a:r>
              <a:rPr lang="en"/>
              <a:t>h</a:t>
            </a:r>
            <a:r>
              <a:rPr lang="en"/>
              <a:t>ad significantly more false positives  (23) than DT (15)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was the best model, had the highest accuracy score (0.96)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Scrape NBA player season averages from Basketball-Reference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Clean the data, 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models to make predictions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Stars vs NBA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98" y="1567550"/>
            <a:ext cx="4187502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567550"/>
            <a:ext cx="4300633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Skewed Features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5" y="1567550"/>
            <a:ext cx="4119615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850" y="1567550"/>
            <a:ext cx="4119626" cy="286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93750"/>
            <a:ext cx="6639501" cy="45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5000"/>
            <a:ext cx="4038519" cy="14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6" y="2861750"/>
            <a:ext cx="6367429" cy="20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(SMOTE)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9900"/>
            <a:ext cx="3942975" cy="16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861000"/>
            <a:ext cx="6839974" cy="2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Coefficients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400" y="1145625"/>
            <a:ext cx="3907800" cy="37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2975"/>
            <a:ext cx="4011925" cy="15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867350"/>
            <a:ext cx="6683176" cy="21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