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652CE-4A3E-4E86-83A9-517BABE7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E3187-0989-40DF-9D3D-1D79D384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DDA35-3E54-4851-B359-7FA80FC5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6A97-9521-43ED-B281-3EB13D0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D4FCD-D371-479C-BCFA-B51798DE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283D-B693-4652-8C8E-D35A073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57465-B113-4B03-81DF-56B9C5A2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860CF-6518-4B59-99CB-3B54115A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3EBAD-F930-4C1E-9523-150D6669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6F0C2-EAC6-4F4A-998C-2A25425C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2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0E8D5-1FC1-4EBC-BE09-5ADFFDFD0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021B42-4B55-40A5-9938-4F33145C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3AF6C-DB07-42A8-9F95-F3BD2985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D259-16F7-4DDD-ABB2-A7AB016D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DCE6F-1BB4-460D-8C69-C695E138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EB0A-BD68-49AC-9CC4-03CABF4B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6B9D6-ACE4-4887-BA63-3263761C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CA75F-EF0E-460A-B30E-A62A74C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6485C-10DB-4DD7-A85E-7B2122C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3072B-15B7-4356-BD60-B5802EF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A372-06CD-4DD2-B756-35AF222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44DC4-3D75-47F3-A1F2-9F47A587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BA4D3-6734-45DF-B5BB-593E76B3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90876-6EFE-4836-B006-6FE3743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E2268-879A-43D6-B203-69E244D7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5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D22A-ECFF-4558-8A05-733DB6FD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59841-89EB-46F0-AC7D-6499BBEC6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9C1FF-A2DC-4AD5-BBD3-5B245702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A24B9-304E-4D51-817F-529DB09A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8202B-C02B-4E79-A058-9945EAA3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4ABA8-66FD-4009-98E6-7E5E1AD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D581-599C-4651-BE64-9B91A8EA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8D78D-0EE9-4D9E-8C71-32100A7F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08179-D290-44AA-99B8-76B1A09B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B236B-6B0B-4EE9-829D-9C4E6CDDF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849F2-E420-461B-811B-56E84505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1065B-3727-4FA1-9E2E-8CBA8998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1E6E2-A932-454C-9C31-0C08C00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91D16-1BCA-47D6-B30B-493F22BB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14753-E8CA-4E99-84BA-62791852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D25D3-1125-4698-AAFA-CBFF81C9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BBD51-6255-4B84-AEA9-2A02B66F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3550B-2FC2-47D8-A1EC-69B91B62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2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2FDF2B-BC33-4440-9122-FD9ACD2C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68BE7-BCF1-4EB8-B7E4-2B0736A5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CB438-2E7C-4CB2-B9EE-A9DA1BC1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3127-5EF5-4679-922C-9841BDB5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5A1B8-432E-4FA0-9900-19319812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2A16B-6F5D-4B0D-A9B1-1DC009B4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B77DA-6518-404A-808C-FE59A10C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7E280-6E50-472E-8284-7CFFDE73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99D0E-7A9D-491C-93F9-AB833B4D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405F-1ABE-4022-8C63-3B190C35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B952E9-0231-4947-8CBA-87E48683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E96C2-D1A3-4E6A-B5DD-7896408DE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C2795-3526-42BD-A9D4-1ECB8A4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6EA41-E9A2-4749-8026-467C9E0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F192D-A69D-42D4-8FA3-742917FD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71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159EFC-4508-4DE9-AE1D-C392A71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0A1C7-B4A2-455B-82DE-9EBB1C59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680A-70CC-45A4-BBEA-B8589A62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D0E8-34E4-47B9-A832-BCF3E3E4016A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D4A3D-27E2-4E42-ADC6-AB415442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AF89-C9AF-45F1-9008-B5669C79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FF8-5028-4CA0-898E-1C0E18FF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8.jpeg"  /><Relationship Id="rId4" Type="http://schemas.openxmlformats.org/officeDocument/2006/relationships/image" Target="../media/image8.jpeg"  /><Relationship Id="rId5" Type="http://schemas.openxmlformats.org/officeDocument/2006/relationships/image" Target="../media/image8.jpeg"  /><Relationship Id="rId6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78929-0386-44A0-801E-E51DA46D822F}"/>
              </a:ext>
            </a:extLst>
          </p:cNvPr>
          <p:cNvSpPr txBox="1"/>
          <p:nvPr/>
        </p:nvSpPr>
        <p:spPr>
          <a:xfrm>
            <a:off x="7506147" y="2702019"/>
            <a:ext cx="13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D772C-9FB8-469A-980E-E5650B844FD9}"/>
              </a:ext>
            </a:extLst>
          </p:cNvPr>
          <p:cNvSpPr txBox="1"/>
          <p:nvPr/>
        </p:nvSpPr>
        <p:spPr>
          <a:xfrm>
            <a:off x="7532025" y="3037634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W</a:t>
            </a:r>
            <a:r>
              <a:rPr lang="en-US" altLang="ko-KR" sz="2800" dirty="0">
                <a:solidFill>
                  <a:schemeClr val="accent2"/>
                </a:solidFill>
              </a:rPr>
              <a:t>E</a:t>
            </a:r>
            <a:r>
              <a:rPr lang="en-US" altLang="ko-KR" sz="2800" dirty="0">
                <a:solidFill>
                  <a:srgbClr val="C00000"/>
                </a:solidFill>
              </a:rPr>
              <a:t>B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0AE4E-5365-4055-B0B2-F6477FDF5DF6}"/>
              </a:ext>
            </a:extLst>
          </p:cNvPr>
          <p:cNvSpPr txBox="1"/>
          <p:nvPr/>
        </p:nvSpPr>
        <p:spPr>
          <a:xfrm>
            <a:off x="8295867" y="3139571"/>
            <a:ext cx="80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2D8E6-8443-4552-922C-D666E6846FE1}"/>
              </a:ext>
            </a:extLst>
          </p:cNvPr>
          <p:cNvSpPr txBox="1"/>
          <p:nvPr/>
        </p:nvSpPr>
        <p:spPr>
          <a:xfrm>
            <a:off x="4798166" y="272929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중고차 직거래 웹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51301-B2C0-49A0-A95E-C07D1988D81E}"/>
              </a:ext>
            </a:extLst>
          </p:cNvPr>
          <p:cNvSpPr txBox="1"/>
          <p:nvPr/>
        </p:nvSpPr>
        <p:spPr>
          <a:xfrm>
            <a:off x="2959511" y="2906031"/>
            <a:ext cx="4408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Scar</a:t>
            </a:r>
            <a:r>
              <a:rPr lang="en-US" altLang="ko-KR" sz="4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C1F0A-CCD2-4F84-9EE0-9DE5E61F542A}"/>
              </a:ext>
            </a:extLst>
          </p:cNvPr>
          <p:cNvSpPr txBox="1"/>
          <p:nvPr/>
        </p:nvSpPr>
        <p:spPr>
          <a:xfrm>
            <a:off x="7532025" y="3401861"/>
            <a:ext cx="13247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9C321E-CC75-4609-961B-8E8D97BB0613}"/>
              </a:ext>
            </a:extLst>
          </p:cNvPr>
          <p:cNvCxnSpPr>
            <a:cxnSpLocks/>
          </p:cNvCxnSpPr>
          <p:nvPr/>
        </p:nvCxnSpPr>
        <p:spPr>
          <a:xfrm rot="5400000">
            <a:off x="7000544" y="3238150"/>
            <a:ext cx="864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883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37060" y="766791"/>
            <a:ext cx="210288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 상세 화면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t="3310"/>
          <a:stretch>
            <a:fillRect/>
          </a:stretch>
        </p:blipFill>
        <p:spPr>
          <a:xfrm>
            <a:off x="864477" y="1371599"/>
            <a:ext cx="3825084" cy="51164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82943" y="1745068"/>
            <a:ext cx="11149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Top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6779689" y="4296310"/>
            <a:ext cx="428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56140" y="1459994"/>
            <a:ext cx="26651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전체 검색란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698187" y="215380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98574" y="1817081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6141" y="1847858"/>
            <a:ext cx="27984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페이지 메뉴로 화면 초점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2943" y="2133257"/>
            <a:ext cx="1153329" cy="388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58955" y="2164035"/>
            <a:ext cx="987771" cy="358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6141" y="2200275"/>
            <a:ext cx="1021433" cy="3124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기본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91589" y="2231052"/>
            <a:ext cx="162497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사진 슬라이드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91589" y="2459907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 표시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58955" y="3695964"/>
            <a:ext cx="957210" cy="312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56141" y="3695964"/>
            <a:ext cx="569649" cy="312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옵션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6236601" y="3679390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992491" y="3726741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옵션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58955" y="4058272"/>
            <a:ext cx="957210" cy="311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56141" y="4058272"/>
            <a:ext cx="761747" cy="311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6236601" y="4041698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992491" y="4089049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58955" y="4403329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56141" y="4403329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성능점검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6236601" y="4386755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92491" y="4434106"/>
            <a:ext cx="12335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성능점검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2151" y="2728896"/>
            <a:ext cx="107330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표시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1587" y="301997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채팅 보내기 버튼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16392" y="2889849"/>
            <a:ext cx="681488" cy="22782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864042" y="2896039"/>
            <a:ext cx="7639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채팅 보내기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3460" y="766791"/>
            <a:ext cx="253555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 수정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12" y="1897468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260"/>
          <a:stretch>
            <a:fillRect/>
          </a:stretch>
        </p:blipFill>
        <p:spPr>
          <a:xfrm>
            <a:off x="658564" y="1753694"/>
            <a:ext cx="4040275" cy="245899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450" y="4008658"/>
            <a:ext cx="748800" cy="2106731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98574" y="1817081"/>
            <a:ext cx="1146468" cy="562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614" y="1974210"/>
            <a:ext cx="123640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 수정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6141" y="2467693"/>
            <a:ext cx="1021433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기본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91589" y="2498470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1589" y="2727983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91589" y="2957496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인증 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1589" y="318700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9160" y="1866478"/>
            <a:ext cx="1786533" cy="2011313"/>
          </a:xfrm>
          <a:prstGeom prst="rect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8991589" y="3416522"/>
            <a:ext cx="186301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새 비밀번호 입력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58955" y="3756342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56141" y="3756342"/>
            <a:ext cx="569649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236601" y="3739768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992491" y="3787119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91600" y="4016916"/>
            <a:ext cx="168211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번호 인증 완료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2929" y="766791"/>
            <a:ext cx="139458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012" y="1897468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2724" y="3787120"/>
            <a:ext cx="752400" cy="232827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98574" y="1817081"/>
            <a:ext cx="1146468" cy="5622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56141" y="2467693"/>
            <a:ext cx="761747" cy="540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91589" y="2498470"/>
            <a:ext cx="201550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된 게시물 리스트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01226" y="1960756"/>
            <a:ext cx="1239910" cy="2852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 목록</a:t>
            </a:r>
            <a:endParaRPr lang="ko-KR" altLang="en-US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930" b="9040"/>
          <a:stretch>
            <a:fillRect/>
          </a:stretch>
        </p:blipFill>
        <p:spPr>
          <a:xfrm>
            <a:off x="652262" y="1747242"/>
            <a:ext cx="3703173" cy="208595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44634" y="1752382"/>
            <a:ext cx="752400" cy="2328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8991589" y="2730069"/>
            <a:ext cx="186301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목록 모두 지우기 버튼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45080" y="766791"/>
            <a:ext cx="208533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2" y="1755015"/>
            <a:ext cx="4040274" cy="320191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04738" y="1915893"/>
            <a:ext cx="1017324" cy="2824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1213794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91589" y="2498470"/>
            <a:ext cx="15583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 작성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91589" y="2730069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답변여부 공개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48900" y="766791"/>
            <a:ext cx="227676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70695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24176" y="1925613"/>
            <a:ext cx="1179250" cy="282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1406154" cy="311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자주하는 질문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55489" y="2498470"/>
            <a:ext cx="27374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자주하는 질문 내용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답변 드롭다운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138" y="1756273"/>
            <a:ext cx="3940690" cy="1852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41259" y="766791"/>
            <a:ext cx="1893906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8835" y="3985299"/>
            <a:ext cx="3294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3067" y="1761008"/>
            <a:ext cx="4030693" cy="436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5322" y="1755015"/>
            <a:ext cx="4040274" cy="320191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82943" y="1745068"/>
            <a:ext cx="1133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Sub bar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>
            <a:off x="6905689" y="4422310"/>
            <a:ext cx="4032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698187" y="2421222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8574" y="1817081"/>
            <a:ext cx="1021433" cy="5432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85299" y="1964490"/>
            <a:ext cx="84587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b="1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3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82943" y="2400675"/>
            <a:ext cx="1153329" cy="388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8955" y="2431453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56141" y="2467693"/>
            <a:ext cx="954107" cy="540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991589" y="2498470"/>
            <a:ext cx="17297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작성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5110" y="1817081"/>
            <a:ext cx="2688150" cy="36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7242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서비스가이드</a:t>
            </a:r>
            <a:endParaRPr lang="ko-KR" altLang="en-US" sz="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8113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rgbClr val="535353"/>
                </a:solidFill>
              </a:rPr>
              <a:t>사이트소개</a:t>
            </a:r>
            <a:endParaRPr lang="ko-KR" altLang="en-US" sz="750" b="1">
              <a:solidFill>
                <a:srgbClr val="53535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6368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chemeClr val="tx1">
                    <a:lumMod val="65000"/>
                    <a:lumOff val="35000"/>
                  </a:schemeClr>
                </a:solidFill>
              </a:rPr>
              <a:t>질문게시판</a:t>
            </a:r>
            <a:endParaRPr lang="ko-KR" altLang="en-US" sz="7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30244" y="1861985"/>
            <a:ext cx="951309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 b="1">
                <a:solidFill>
                  <a:srgbClr val="e56b64"/>
                </a:solidFill>
              </a:rPr>
              <a:t>공지사항</a:t>
            </a:r>
            <a:endParaRPr lang="ko-KR" altLang="en-US" sz="750" b="1">
              <a:solidFill>
                <a:srgbClr val="e56b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361" y="235360"/>
            <a:ext cx="1566879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주제 선정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85283" y="861679"/>
            <a:ext cx="1011731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주제 결정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7510" y="2690166"/>
            <a:ext cx="4650105" cy="33277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u="sng">
                <a:latin typeface="+mn-ea"/>
              </a:rPr>
              <a:t>개인 대 개인</a:t>
            </a:r>
            <a:endParaRPr lang="ko-KR" altLang="en-US" sz="2400" u="sng"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판매자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구매자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채팅</a:t>
            </a:r>
            <a:r>
              <a:rPr lang="ko-KR" altLang="en-US" sz="2400">
                <a:latin typeface="+mn-ea"/>
              </a:rPr>
              <a:t>을 통한</a:t>
            </a:r>
            <a:endParaRPr lang="ko-KR" altLang="en-US" sz="2400">
              <a:latin typeface="+mn-ea"/>
            </a:endParaRPr>
          </a:p>
          <a:p>
            <a:pPr algn="ctr">
              <a:defRPr/>
            </a:pPr>
            <a:r>
              <a:rPr lang="ko-KR" altLang="en-US" sz="2400">
                <a:latin typeface="+mn-ea"/>
              </a:rPr>
              <a:t>중고차 거래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사이트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참고 사이트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당근마켓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엔카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KB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차차차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별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키워드 검색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좋아요 표시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채팅 시스템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외 다수 기능 구현 계획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2943" y="1641378"/>
            <a:ext cx="5090360" cy="4236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2afd8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네차 내차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70824" y="1420888"/>
            <a:ext cx="6165045" cy="487639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11305" y="766791"/>
            <a:ext cx="56938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8955" y="3963838"/>
            <a:ext cx="957210" cy="310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8955" y="2999440"/>
            <a:ext cx="957210" cy="31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8955" y="2151825"/>
            <a:ext cx="957210" cy="313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8955" y="3606582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58955" y="4316369"/>
            <a:ext cx="957210" cy="3108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차량검색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6141" y="2151825"/>
            <a:ext cx="761747" cy="313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6141" y="2999440"/>
            <a:ext cx="1261884" cy="494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인기매물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조회수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6141" y="3606582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 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56141" y="3963838"/>
            <a:ext cx="569649" cy="3109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6141" y="4316369"/>
            <a:ext cx="954107" cy="3108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6601" y="2135251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92491" y="1842863"/>
            <a:ext cx="25765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제조사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모델명 선택형 검색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2491" y="2182602"/>
            <a:ext cx="1470274" cy="2824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2491" y="2421924"/>
            <a:ext cx="25765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2491" y="2661246"/>
            <a:ext cx="16240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6236601" y="2986386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992491" y="3021591"/>
            <a:ext cx="21193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인기게시물 슬라이드 전환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92491" y="3263132"/>
            <a:ext cx="25670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인기게시물 상세 판매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36601" y="3587356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92491" y="3637359"/>
            <a:ext cx="16812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등록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236601" y="3938164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92491" y="3994615"/>
            <a:ext cx="168122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뉴스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236601" y="4295629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992491" y="4347146"/>
            <a:ext cx="27194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 최신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개 게시물 제목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92491" y="4581374"/>
            <a:ext cx="25003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최신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개 게시물 제목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92491" y="481560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질문 게시판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92491" y="5049830"/>
            <a:ext cx="1624075" cy="282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21648" y="5373458"/>
            <a:ext cx="2738497" cy="2824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조회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보험사 사이트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492484" y="1532970"/>
            <a:ext cx="90990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126" y="766791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8956" y="1429217"/>
            <a:ext cx="569387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8955" y="2928205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76174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6141" y="2928205"/>
            <a:ext cx="1213794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소셜 로그인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236601" y="2911631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92491" y="1842863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92491" y="2958982"/>
            <a:ext cx="2357498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카카오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92491" y="3198304"/>
            <a:ext cx="235749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네이버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(API)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 로그인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1760" t="25130" r="33630"/>
          <a:stretch>
            <a:fillRect/>
          </a:stretch>
        </p:blipFill>
        <p:spPr>
          <a:xfrm>
            <a:off x="1435826" y="2270235"/>
            <a:ext cx="2492183" cy="3248051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91589" y="2083312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91589" y="2322634"/>
            <a:ext cx="257747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92491" y="2571752"/>
            <a:ext cx="16240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F9ACF-1EAC-467C-B6AA-70B2379E4120}"/>
              </a:ext>
            </a:extLst>
          </p:cNvPr>
          <p:cNvSpPr txBox="1"/>
          <p:nvPr/>
        </p:nvSpPr>
        <p:spPr>
          <a:xfrm>
            <a:off x="5362465" y="235360"/>
            <a:ext cx="1467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047692-7451-4707-B3A1-1C4699C9426F}"/>
              </a:ext>
            </a:extLst>
          </p:cNvPr>
          <p:cNvCxnSpPr>
            <a:cxnSpLocks/>
          </p:cNvCxnSpPr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052A1-2985-4D33-B049-ED3562FF91C8}"/>
              </a:ext>
            </a:extLst>
          </p:cNvPr>
          <p:cNvSpPr txBox="1"/>
          <p:nvPr/>
        </p:nvSpPr>
        <p:spPr>
          <a:xfrm>
            <a:off x="5065913" y="766791"/>
            <a:ext cx="2060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95F33-48CC-4322-B548-2F578210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3CCB6-864F-43F0-B9BA-1AC1A643CCC1}"/>
              </a:ext>
            </a:extLst>
          </p:cNvPr>
          <p:cNvSpPr txBox="1"/>
          <p:nvPr/>
        </p:nvSpPr>
        <p:spPr>
          <a:xfrm>
            <a:off x="4991569" y="136089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A2910C-63F1-41D1-862C-CDAC4EA956AF}"/>
              </a:ext>
            </a:extLst>
          </p:cNvPr>
          <p:cNvCxnSpPr>
            <a:cxnSpLocks/>
          </p:cNvCxnSpPr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4D47F9-ACDC-4B19-BDB5-ED81D85076B3}"/>
              </a:ext>
            </a:extLst>
          </p:cNvPr>
          <p:cNvCxnSpPr>
            <a:cxnSpLocks/>
          </p:cNvCxnSpPr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AA8257-34F2-4FB5-BAD0-D3804D620474}"/>
              </a:ext>
            </a:extLst>
          </p:cNvPr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1C554-F7A5-4F3B-AC59-74BED0A85720}"/>
              </a:ext>
            </a:extLst>
          </p:cNvPr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6F55E-FD0D-418D-9DF5-AF082AFA2CEF}"/>
              </a:ext>
            </a:extLst>
          </p:cNvPr>
          <p:cNvSpPr txBox="1"/>
          <p:nvPr/>
        </p:nvSpPr>
        <p:spPr>
          <a:xfrm>
            <a:off x="6458956" y="14292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68ABCD4-3CDA-4ECD-A402-28AA0CE7C097}"/>
              </a:ext>
            </a:extLst>
          </p:cNvPr>
          <p:cNvCxnSpPr>
            <a:cxnSpLocks/>
          </p:cNvCxnSpPr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3F00CD3-7E21-4DD3-989F-BF0D26E52B79}"/>
              </a:ext>
            </a:extLst>
          </p:cNvPr>
          <p:cNvCxnSpPr>
            <a:cxnSpLocks/>
          </p:cNvCxnSpPr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49755BF-2BE0-400A-AFAA-22C130F3A70C}"/>
              </a:ext>
            </a:extLst>
          </p:cNvPr>
          <p:cNvCxnSpPr>
            <a:cxnSpLocks/>
          </p:cNvCxnSpPr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65D3AE-798F-4E4D-A66E-4DB01D0E2BFF}"/>
              </a:ext>
            </a:extLst>
          </p:cNvPr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CD63C3-BBC7-42D6-A479-69C4E82FAF9F}"/>
              </a:ext>
            </a:extLst>
          </p:cNvPr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F3962D-A470-42D6-962B-B33301A9869A}"/>
              </a:ext>
            </a:extLst>
          </p:cNvPr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9D5A593-CE90-45F0-BA67-316E3D61B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13333" r="25087" b="10785"/>
          <a:stretch/>
        </p:blipFill>
        <p:spPr>
          <a:xfrm>
            <a:off x="1228956" y="2208480"/>
            <a:ext cx="2935740" cy="31572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BD9CED0-A4DF-4562-8CA1-7F786F7A35DD}"/>
              </a:ext>
            </a:extLst>
          </p:cNvPr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471EB-06EC-4A32-BA1F-F91742AE93F1}"/>
              </a:ext>
            </a:extLst>
          </p:cNvPr>
          <p:cNvSpPr txBox="1"/>
          <p:nvPr/>
        </p:nvSpPr>
        <p:spPr>
          <a:xfrm>
            <a:off x="6458955" y="2445129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AFF37D-BF73-4C40-A7B8-9D490601395A}"/>
              </a:ext>
            </a:extLst>
          </p:cNvPr>
          <p:cNvSpPr txBox="1"/>
          <p:nvPr/>
        </p:nvSpPr>
        <p:spPr>
          <a:xfrm>
            <a:off x="7656141" y="181208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찾기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E8A2FB-2E61-4128-A2E1-28531B914C4A}"/>
              </a:ext>
            </a:extLst>
          </p:cNvPr>
          <p:cNvSpPr txBox="1"/>
          <p:nvPr/>
        </p:nvSpPr>
        <p:spPr>
          <a:xfrm>
            <a:off x="7656141" y="2445129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2789185-B292-4130-A4CA-4B54E55F4D38}"/>
              </a:ext>
            </a:extLst>
          </p:cNvPr>
          <p:cNvCxnSpPr>
            <a:cxnSpLocks/>
          </p:cNvCxnSpPr>
          <p:nvPr/>
        </p:nvCxnSpPr>
        <p:spPr>
          <a:xfrm>
            <a:off x="6236601" y="2428555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55DE9E-E829-49F0-BD1C-2072A724F155}"/>
              </a:ext>
            </a:extLst>
          </p:cNvPr>
          <p:cNvSpPr txBox="1"/>
          <p:nvPr/>
        </p:nvSpPr>
        <p:spPr>
          <a:xfrm>
            <a:off x="8992491" y="1842863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8DF3C3-D5EE-49A0-B25E-D6468F9BBBBB}"/>
              </a:ext>
            </a:extLst>
          </p:cNvPr>
          <p:cNvSpPr txBox="1"/>
          <p:nvPr/>
        </p:nvSpPr>
        <p:spPr>
          <a:xfrm>
            <a:off x="8992491" y="2475906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4A90A4-00B5-4390-A699-4D415CA66520}"/>
              </a:ext>
            </a:extLst>
          </p:cNvPr>
          <p:cNvSpPr txBox="1"/>
          <p:nvPr/>
        </p:nvSpPr>
        <p:spPr>
          <a:xfrm>
            <a:off x="8992491" y="2715228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5AA91B-C908-4EEA-BEDE-84FC9D333943}"/>
              </a:ext>
            </a:extLst>
          </p:cNvPr>
          <p:cNvSpPr txBox="1"/>
          <p:nvPr/>
        </p:nvSpPr>
        <p:spPr>
          <a:xfrm>
            <a:off x="8991589" y="2083312"/>
            <a:ext cx="19656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 화면 이동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E76C78-7679-4D86-856E-C8E094651678}"/>
              </a:ext>
            </a:extLst>
          </p:cNvPr>
          <p:cNvSpPr txBox="1"/>
          <p:nvPr/>
        </p:nvSpPr>
        <p:spPr>
          <a:xfrm>
            <a:off x="8992491" y="2958890"/>
            <a:ext cx="21323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 화면 이동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F9ACF-1EAC-467C-B6AA-70B2379E4120}"/>
              </a:ext>
            </a:extLst>
          </p:cNvPr>
          <p:cNvSpPr txBox="1"/>
          <p:nvPr/>
        </p:nvSpPr>
        <p:spPr>
          <a:xfrm>
            <a:off x="5362465" y="235360"/>
            <a:ext cx="1467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047692-7451-4707-B3A1-1C4699C9426F}"/>
              </a:ext>
            </a:extLst>
          </p:cNvPr>
          <p:cNvCxnSpPr>
            <a:cxnSpLocks/>
          </p:cNvCxnSpPr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64855E-8D32-47F3-AB07-01DB1F41BAD3}"/>
              </a:ext>
            </a:extLst>
          </p:cNvPr>
          <p:cNvSpPr txBox="1"/>
          <p:nvPr/>
        </p:nvSpPr>
        <p:spPr>
          <a:xfrm>
            <a:off x="5618946" y="76679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CFBD39-262F-486A-AC9D-DBB9C895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4"/>
          <a:stretch/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31B15-8168-44A4-B29B-AA5221357A8C}"/>
              </a:ext>
            </a:extLst>
          </p:cNvPr>
          <p:cNvSpPr txBox="1"/>
          <p:nvPr/>
        </p:nvSpPr>
        <p:spPr>
          <a:xfrm>
            <a:off x="4991569" y="1360898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CAF1F7-1EF0-409E-8313-DAD0849A3030}"/>
              </a:ext>
            </a:extLst>
          </p:cNvPr>
          <p:cNvCxnSpPr>
            <a:cxnSpLocks/>
          </p:cNvCxnSpPr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2A709B-EF23-4966-821B-78D7DD6FC754}"/>
              </a:ext>
            </a:extLst>
          </p:cNvPr>
          <p:cNvCxnSpPr>
            <a:cxnSpLocks/>
          </p:cNvCxnSpPr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2A4E0B-D1B1-45E2-A9F4-820020CF62C7}"/>
              </a:ext>
            </a:extLst>
          </p:cNvPr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B7AD-AADB-4923-AB4C-DD732BB2BB23}"/>
              </a:ext>
            </a:extLst>
          </p:cNvPr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2905E-BD0A-4AE8-AF1E-696C7CD0BB18}"/>
              </a:ext>
            </a:extLst>
          </p:cNvPr>
          <p:cNvSpPr txBox="1"/>
          <p:nvPr/>
        </p:nvSpPr>
        <p:spPr>
          <a:xfrm>
            <a:off x="6458956" y="142921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AD034F-3049-4D3E-B98C-31B3E7CEC8E4}"/>
              </a:ext>
            </a:extLst>
          </p:cNvPr>
          <p:cNvCxnSpPr>
            <a:cxnSpLocks/>
          </p:cNvCxnSpPr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0C55EF7-CE4D-4640-9631-7B6A5077A3DC}"/>
              </a:ext>
            </a:extLst>
          </p:cNvPr>
          <p:cNvCxnSpPr>
            <a:cxnSpLocks/>
          </p:cNvCxnSpPr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F621E6B-734B-4AA2-AA0A-281D2355FBB0}"/>
              </a:ext>
            </a:extLst>
          </p:cNvPr>
          <p:cNvCxnSpPr>
            <a:cxnSpLocks/>
          </p:cNvCxnSpPr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FAFD0-686F-4D2A-AECF-93ECC948F911}"/>
              </a:ext>
            </a:extLst>
          </p:cNvPr>
          <p:cNvSpPr/>
          <p:nvPr/>
        </p:nvSpPr>
        <p:spPr>
          <a:xfrm>
            <a:off x="704898" y="1841982"/>
            <a:ext cx="3966604" cy="41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4AF4B0-4217-4491-9BFB-39BE9F7AC5B3}"/>
              </a:ext>
            </a:extLst>
          </p:cNvPr>
          <p:cNvSpPr/>
          <p:nvPr/>
        </p:nvSpPr>
        <p:spPr>
          <a:xfrm>
            <a:off x="892365" y="1416669"/>
            <a:ext cx="323933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A0FF0-54E4-4714-BFD4-ED0251CF5AE7}"/>
              </a:ext>
            </a:extLst>
          </p:cNvPr>
          <p:cNvSpPr txBox="1"/>
          <p:nvPr/>
        </p:nvSpPr>
        <p:spPr>
          <a:xfrm>
            <a:off x="2448520" y="1419285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6617A-3C14-4115-B7A5-BE028406590C}"/>
              </a:ext>
            </a:extLst>
          </p:cNvPr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8886FE-ADDE-4829-8A61-168FFDC9DCBC}"/>
              </a:ext>
            </a:extLst>
          </p:cNvPr>
          <p:cNvSpPr txBox="1"/>
          <p:nvPr/>
        </p:nvSpPr>
        <p:spPr>
          <a:xfrm>
            <a:off x="7656141" y="1812086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E45DAA-E23F-41A7-ADFF-4A93F3C2676B}"/>
              </a:ext>
            </a:extLst>
          </p:cNvPr>
          <p:cNvSpPr txBox="1"/>
          <p:nvPr/>
        </p:nvSpPr>
        <p:spPr>
          <a:xfrm>
            <a:off x="8992491" y="1842863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45F54-35B3-4522-96EC-39F4519633FC}"/>
              </a:ext>
            </a:extLst>
          </p:cNvPr>
          <p:cNvSpPr txBox="1"/>
          <p:nvPr/>
        </p:nvSpPr>
        <p:spPr>
          <a:xfrm>
            <a:off x="8991589" y="2074686"/>
            <a:ext cx="14109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 중복체크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A9F4351-9ECD-4D9B-A29D-B1C9A3AC8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11034" r="16270" b="3075"/>
          <a:stretch/>
        </p:blipFill>
        <p:spPr>
          <a:xfrm>
            <a:off x="1198866" y="1769634"/>
            <a:ext cx="3007566" cy="4341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A9562C9-9EC9-45BD-AF80-8FEF45645DBE}"/>
              </a:ext>
            </a:extLst>
          </p:cNvPr>
          <p:cNvSpPr txBox="1"/>
          <p:nvPr/>
        </p:nvSpPr>
        <p:spPr>
          <a:xfrm>
            <a:off x="8991589" y="2308914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87D0C-A805-4465-84FF-7DC7F171D9BB}"/>
              </a:ext>
            </a:extLst>
          </p:cNvPr>
          <p:cNvSpPr txBox="1"/>
          <p:nvPr/>
        </p:nvSpPr>
        <p:spPr>
          <a:xfrm>
            <a:off x="8991589" y="2543142"/>
            <a:ext cx="16369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 확인 입력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55B31-FFDF-4B33-882C-02FD5461684C}"/>
              </a:ext>
            </a:extLst>
          </p:cNvPr>
          <p:cNvSpPr txBox="1"/>
          <p:nvPr/>
        </p:nvSpPr>
        <p:spPr>
          <a:xfrm>
            <a:off x="8991589" y="2777370"/>
            <a:ext cx="20425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생년월일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번호 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F89D1C-5363-41C1-9B81-8A6E4471412B}"/>
              </a:ext>
            </a:extLst>
          </p:cNvPr>
          <p:cNvSpPr txBox="1"/>
          <p:nvPr/>
        </p:nvSpPr>
        <p:spPr>
          <a:xfrm>
            <a:off x="8991589" y="3011598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5B8708-492D-4FCF-885E-001B14E3CE40}"/>
              </a:ext>
            </a:extLst>
          </p:cNvPr>
          <p:cNvSpPr txBox="1"/>
          <p:nvPr/>
        </p:nvSpPr>
        <p:spPr>
          <a:xfrm>
            <a:off x="6458955" y="3350898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6DA43B-E1F8-4A7C-9AB0-E9DDDAB15DAC}"/>
              </a:ext>
            </a:extLst>
          </p:cNvPr>
          <p:cNvSpPr txBox="1"/>
          <p:nvPr/>
        </p:nvSpPr>
        <p:spPr>
          <a:xfrm>
            <a:off x="7656141" y="3350898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약관 동의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090060-1337-49C5-8448-7C527FE85E7B}"/>
              </a:ext>
            </a:extLst>
          </p:cNvPr>
          <p:cNvCxnSpPr>
            <a:cxnSpLocks/>
          </p:cNvCxnSpPr>
          <p:nvPr/>
        </p:nvCxnSpPr>
        <p:spPr>
          <a:xfrm>
            <a:off x="6236601" y="3334324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67AAD2-BF41-4803-8C2A-9677F9B8D614}"/>
              </a:ext>
            </a:extLst>
          </p:cNvPr>
          <p:cNvSpPr txBox="1"/>
          <p:nvPr/>
        </p:nvSpPr>
        <p:spPr>
          <a:xfrm>
            <a:off x="8992491" y="3381675"/>
            <a:ext cx="16962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 약관 동의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BFB509-900D-4D93-AB23-CDF8A29EA121}"/>
              </a:ext>
            </a:extLst>
          </p:cNvPr>
          <p:cNvSpPr txBox="1"/>
          <p:nvPr/>
        </p:nvSpPr>
        <p:spPr>
          <a:xfrm>
            <a:off x="8992491" y="3620997"/>
            <a:ext cx="1303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 동의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2431A9-1275-4C59-BA5C-32C68900A793}"/>
              </a:ext>
            </a:extLst>
          </p:cNvPr>
          <p:cNvSpPr txBox="1"/>
          <p:nvPr/>
        </p:nvSpPr>
        <p:spPr>
          <a:xfrm>
            <a:off x="6458955" y="397200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EC88C-3AE7-4B5A-9A73-D4B3ABA5914B}"/>
              </a:ext>
            </a:extLst>
          </p:cNvPr>
          <p:cNvSpPr txBox="1"/>
          <p:nvPr/>
        </p:nvSpPr>
        <p:spPr>
          <a:xfrm>
            <a:off x="7656141" y="397200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D6957F-5C0B-40CA-BAD2-B44CC366E469}"/>
              </a:ext>
            </a:extLst>
          </p:cNvPr>
          <p:cNvCxnSpPr>
            <a:cxnSpLocks/>
          </p:cNvCxnSpPr>
          <p:nvPr/>
        </p:nvCxnSpPr>
        <p:spPr>
          <a:xfrm>
            <a:off x="6236601" y="39554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91D88F-0F47-4A2B-9C36-2A950B87B31B}"/>
              </a:ext>
            </a:extLst>
          </p:cNvPr>
          <p:cNvSpPr txBox="1"/>
          <p:nvPr/>
        </p:nvSpPr>
        <p:spPr>
          <a:xfrm>
            <a:off x="8992491" y="4002778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9901DF-F84F-44A6-888D-3DCD9233382C}"/>
              </a:ext>
            </a:extLst>
          </p:cNvPr>
          <p:cNvSpPr txBox="1"/>
          <p:nvPr/>
        </p:nvSpPr>
        <p:spPr>
          <a:xfrm>
            <a:off x="8992491" y="4242100"/>
            <a:ext cx="20890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가입 약관 동의 선택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D8847-7630-4AD2-A3B2-93D95F258589}"/>
              </a:ext>
            </a:extLst>
          </p:cNvPr>
          <p:cNvSpPr txBox="1"/>
          <p:nvPr/>
        </p:nvSpPr>
        <p:spPr>
          <a:xfrm>
            <a:off x="8992491" y="4485762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26504356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18948" y="766791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646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680" t="3150" r="7810" b="36730"/>
          <a:stretch>
            <a:fillRect/>
          </a:stretch>
        </p:blipFill>
        <p:spPr>
          <a:xfrm>
            <a:off x="731221" y="1783151"/>
            <a:ext cx="3806273" cy="46460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10214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2491" y="1842863"/>
            <a:ext cx="28051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번호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주행거리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589" y="2074686"/>
            <a:ext cx="22441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변속기 타입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연료 타입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589" y="2308914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색상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589" y="2543142"/>
            <a:ext cx="123445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차량가격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589" y="2777370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추가옵션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0461" y="3009193"/>
            <a:ext cx="91125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사진 등록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461" y="3243421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00461" y="3477649"/>
            <a:ext cx="1625630" cy="28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판매약관 동의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8955" y="380810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6141" y="3808101"/>
            <a:ext cx="1213794" cy="542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236601" y="37915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2491" y="3838878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92491" y="4078200"/>
            <a:ext cx="2071748" cy="282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판매 약관 동의 선택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92491" y="432186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18948" y="766791"/>
            <a:ext cx="95410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내차팔기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188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4680" t="41780" r="7810" b="4170"/>
          <a:stretch>
            <a:fillRect/>
          </a:stretch>
        </p:blipFill>
        <p:spPr>
          <a:xfrm>
            <a:off x="731221" y="1766865"/>
            <a:ext cx="3806273" cy="4176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141" y="1812086"/>
            <a:ext cx="102143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차량 정보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2491" y="1842863"/>
            <a:ext cx="28051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번호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차량 모델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주행거리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1589" y="2074686"/>
            <a:ext cx="22441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변속기 타입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연료 타입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589" y="2308914"/>
            <a:ext cx="91082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색상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589" y="2543142"/>
            <a:ext cx="1291601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색상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1589" y="2777370"/>
            <a:ext cx="1234452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추가옵션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0461" y="3009193"/>
            <a:ext cx="1292253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거래 지역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00461" y="3243421"/>
            <a:ext cx="91125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사진 등록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00461" y="3477649"/>
            <a:ext cx="1073179" cy="282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설명글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58955" y="380810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6141" y="3808101"/>
            <a:ext cx="1213794" cy="542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236601" y="379152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992491" y="3838878"/>
            <a:ext cx="1470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필수 입력란 확인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6140" y="1459994"/>
            <a:ext cx="296995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2211" y="4156632"/>
            <a:ext cx="185267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2465" y="235360"/>
            <a:ext cx="145362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화면구상</a:t>
            </a:r>
            <a:endParaRPr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41668" y="748229"/>
            <a:ext cx="708664" cy="0"/>
          </a:xfrm>
          <a:prstGeom prst="line">
            <a:avLst/>
          </a:prstGeom>
          <a:ln w="38100">
            <a:solidFill>
              <a:srgbClr val="298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66902" y="766791"/>
            <a:ext cx="185820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판매 게시물 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2560"/>
          <a:stretch>
            <a:fillRect/>
          </a:stretch>
        </p:blipFill>
        <p:spPr>
          <a:xfrm>
            <a:off x="657450" y="1371600"/>
            <a:ext cx="4040275" cy="511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706" y="1465825"/>
            <a:ext cx="648170" cy="215444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290" y="1416669"/>
            <a:ext cx="776024" cy="3283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2484" y="1532970"/>
            <a:ext cx="103638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600">
                <a:solidFill>
                  <a:schemeClr val="tx1">
                    <a:lumMod val="65000"/>
                    <a:lumOff val="35000"/>
                  </a:schemeClr>
                </a:solidFill>
              </a:rPr>
              <a:t>로그아웃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7450" y="1841982"/>
            <a:ext cx="4040274" cy="4188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830" t="6780" r="4850" b="5720"/>
          <a:stretch>
            <a:fillRect/>
          </a:stretch>
        </p:blipFill>
        <p:spPr>
          <a:xfrm>
            <a:off x="887260" y="1797570"/>
            <a:ext cx="3417321" cy="24292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30530" t="47320" r="21310" b="5720"/>
          <a:stretch>
            <a:fillRect/>
          </a:stretch>
        </p:blipFill>
        <p:spPr>
          <a:xfrm>
            <a:off x="1793662" y="4518411"/>
            <a:ext cx="1863307" cy="13037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30830" t="18840" r="26810" b="53820"/>
          <a:stretch>
            <a:fillRect/>
          </a:stretch>
        </p:blipFill>
        <p:spPr>
          <a:xfrm>
            <a:off x="1802288" y="2898475"/>
            <a:ext cx="1639019" cy="759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30830" t="18840" r="26810" b="53820"/>
          <a:stretch>
            <a:fillRect/>
          </a:stretch>
        </p:blipFill>
        <p:spPr>
          <a:xfrm>
            <a:off x="1802288" y="3741979"/>
            <a:ext cx="1639019" cy="7591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04511" y="4121540"/>
            <a:ext cx="817200" cy="210673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49096" y="4075081"/>
            <a:ext cx="532800" cy="210673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91569" y="1360898"/>
            <a:ext cx="1064715" cy="389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706351" y="1769634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701381" y="6118397"/>
            <a:ext cx="7128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82943" y="1745068"/>
            <a:ext cx="11533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569" y="6093482"/>
            <a:ext cx="9753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ko-KR" alt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7200" y="1429217"/>
            <a:ext cx="1021433" cy="3119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메뉴 목록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16200000">
            <a:off x="3751257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16200000">
            <a:off x="5102725" y="3936310"/>
            <a:ext cx="5004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16200000">
            <a:off x="6581689" y="4098310"/>
            <a:ext cx="4680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58955" y="1775846"/>
            <a:ext cx="9877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56141" y="1812086"/>
            <a:ext cx="1021433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상세 검색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92491" y="1842863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전체 검색 입력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91589" y="2074686"/>
            <a:ext cx="107753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선택 초기화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91589" y="2308914"/>
            <a:ext cx="1682125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상세 검색 옵션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8955" y="2660791"/>
            <a:ext cx="957210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altLang="ko-KR" sz="15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56141" y="2660791"/>
            <a:ext cx="7617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6236601" y="2644217"/>
            <a:ext cx="56160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2491" y="2691568"/>
            <a:ext cx="129069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정렬 순서 선택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92491" y="2929351"/>
            <a:ext cx="2509898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게시물에 간략정보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좋아요 표시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56140" y="1459994"/>
            <a:ext cx="2969949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2491" y="3167135"/>
            <a:ext cx="246227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</a:rPr>
              <a:t>게시물 선택 시 상세 화면 이동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1499</ep:Words>
  <ep:PresentationFormat>와이드스크린</ep:PresentationFormat>
  <ep:Paragraphs>652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2021-12-30T09:47:19.000</dcterms:created>
  <dc:creator>하승화</dc:creator>
  <cp:lastModifiedBy>apvmf</cp:lastModifiedBy>
  <dcterms:modified xsi:type="dcterms:W3CDTF">2022-05-12T03:49:32.873</dcterms:modified>
  <cp:revision>711</cp:revision>
  <dc:title>PowerPoint 프레젠테이션</dc:title>
  <cp:version>1000.0000.01</cp:version>
</cp:coreProperties>
</file>