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257" r:id="rId3"/>
    <p:sldId id="267" r:id="rId4"/>
    <p:sldId id="269" r:id="rId5"/>
    <p:sldId id="270" r:id="rId6"/>
    <p:sldId id="278" r:id="rId7"/>
    <p:sldId id="279" r:id="rId8"/>
    <p:sldId id="258" r:id="rId9"/>
    <p:sldId id="259" r:id="rId10"/>
    <p:sldId id="266" r:id="rId11"/>
    <p:sldId id="280" r:id="rId12"/>
    <p:sldId id="286" r:id="rId13"/>
    <p:sldId id="277" r:id="rId14"/>
    <p:sldId id="261" r:id="rId15"/>
    <p:sldId id="263" r:id="rId16"/>
    <p:sldId id="262" r:id="rId17"/>
    <p:sldId id="265" r:id="rId18"/>
    <p:sldId id="273" r:id="rId19"/>
    <p:sldId id="276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/>
    <p:restoredTop sz="94674"/>
  </p:normalViewPr>
  <p:slideViewPr>
    <p:cSldViewPr snapToGrid="0" snapToObjects="1">
      <p:cViewPr>
        <p:scale>
          <a:sx n="113" d="100"/>
          <a:sy n="113" d="100"/>
        </p:scale>
        <p:origin x="22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From Minh 07-27-17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5194" y="6479855"/>
            <a:ext cx="2133600" cy="365125"/>
          </a:xfrm>
        </p:spPr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441129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home_assistant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955" y="1056495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955" y="1644081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955" y="430995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8847" y="1074728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smart_home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19124" y="1700017"/>
            <a:ext cx="1063469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7788" y="1683129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check_thermostat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16578" y="2091641"/>
            <a:ext cx="106346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2757" y="168312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</a:t>
            </a:r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heck_weather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92757" y="1074728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110591" y="559500"/>
            <a:ext cx="366363" cy="664092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01832" y="2041250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close_door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97788" y="2399371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lock_door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1831" y="277192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open_door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4024" y="310708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set_thermostat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92668" y="345667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specify_location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97788" y="383185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turn_appliance_on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97788" y="418866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turn_appliance_off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14024" y="4545473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turn_lights_off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1832" y="490144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turn_lights_on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01832" y="5258257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turn_off_thermostat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19125" y="1074729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95552" y="560832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turn_on_thermostat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11789" y="5966285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turn_up_thermostat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06952" y="631520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unlock_door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68" name="Elbow Connector 67"/>
          <p:cNvCxnSpPr>
            <a:stCxn id="4" idx="2"/>
            <a:endCxn id="46" idx="0"/>
          </p:cNvCxnSpPr>
          <p:nvPr/>
        </p:nvCxnSpPr>
        <p:spPr>
          <a:xfrm rot="5400000">
            <a:off x="3305157" y="-245932"/>
            <a:ext cx="366364" cy="22749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5" idx="1"/>
            <a:endCxn id="46" idx="1"/>
          </p:cNvCxnSpPr>
          <p:nvPr/>
        </p:nvCxnSpPr>
        <p:spPr>
          <a:xfrm rot="10800000" flipH="1">
            <a:off x="1819123" y="1189463"/>
            <a:ext cx="1" cy="62108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5" idx="1"/>
            <a:endCxn id="46" idx="1"/>
          </p:cNvCxnSpPr>
          <p:nvPr/>
        </p:nvCxnSpPr>
        <p:spPr>
          <a:xfrm rot="10800000" flipH="1">
            <a:off x="1816577" y="1189462"/>
            <a:ext cx="2547" cy="1016912"/>
          </a:xfrm>
          <a:prstGeom prst="bentConnector3">
            <a:avLst>
              <a:gd name="adj1" fmla="val -89752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1"/>
            <a:endCxn id="7" idx="1"/>
          </p:cNvCxnSpPr>
          <p:nvPr/>
        </p:nvCxnSpPr>
        <p:spPr>
          <a:xfrm rot="10800000">
            <a:off x="3248848" y="1189462"/>
            <a:ext cx="48941" cy="608401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0" idx="1"/>
            <a:endCxn id="7" idx="1"/>
          </p:cNvCxnSpPr>
          <p:nvPr/>
        </p:nvCxnSpPr>
        <p:spPr>
          <a:xfrm rot="10800000">
            <a:off x="3248848" y="1189461"/>
            <a:ext cx="52985" cy="966522"/>
          </a:xfrm>
          <a:prstGeom prst="bentConnector3">
            <a:avLst>
              <a:gd name="adj1" fmla="val 5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9" idx="1"/>
            <a:endCxn id="7" idx="1"/>
          </p:cNvCxnSpPr>
          <p:nvPr/>
        </p:nvCxnSpPr>
        <p:spPr>
          <a:xfrm rot="10800000">
            <a:off x="3248848" y="1189462"/>
            <a:ext cx="48941" cy="1324643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0" idx="1"/>
            <a:endCxn id="7" idx="1"/>
          </p:cNvCxnSpPr>
          <p:nvPr/>
        </p:nvCxnSpPr>
        <p:spPr>
          <a:xfrm rot="10800000">
            <a:off x="3248847" y="1189461"/>
            <a:ext cx="52984" cy="1697196"/>
          </a:xfrm>
          <a:prstGeom prst="bentConnector3">
            <a:avLst>
              <a:gd name="adj1" fmla="val 53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2" idx="2"/>
            <a:endCxn id="36" idx="0"/>
          </p:cNvCxnSpPr>
          <p:nvPr/>
        </p:nvCxnSpPr>
        <p:spPr>
          <a:xfrm>
            <a:off x="5439344" y="1304193"/>
            <a:ext cx="0" cy="3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03338" y="1682156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change_alarm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445774" y="1078955"/>
            <a:ext cx="117884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time_and_dates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381891" y="2067024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check_alarm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1891" y="2399371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set_alarm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381891" y="2766747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start_timer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381891" y="3110179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stop_timer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53" name="Elbow Connector 152"/>
          <p:cNvCxnSpPr>
            <a:stCxn id="144" idx="1"/>
            <a:endCxn id="141" idx="1"/>
          </p:cNvCxnSpPr>
          <p:nvPr/>
        </p:nvCxnSpPr>
        <p:spPr>
          <a:xfrm rot="10800000" flipH="1">
            <a:off x="6381890" y="1193689"/>
            <a:ext cx="63883" cy="988069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5" idx="1"/>
            <a:endCxn id="141" idx="1"/>
          </p:cNvCxnSpPr>
          <p:nvPr/>
        </p:nvCxnSpPr>
        <p:spPr>
          <a:xfrm rot="10800000" flipH="1">
            <a:off x="6381890" y="1193688"/>
            <a:ext cx="63883" cy="1320416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0800000" flipH="1">
            <a:off x="6386403" y="1196629"/>
            <a:ext cx="35779" cy="617194"/>
          </a:xfrm>
          <a:prstGeom prst="bentConnector3">
            <a:avLst>
              <a:gd name="adj1" fmla="val -638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46" idx="1"/>
            <a:endCxn id="141" idx="1"/>
          </p:cNvCxnSpPr>
          <p:nvPr/>
        </p:nvCxnSpPr>
        <p:spPr>
          <a:xfrm rot="10800000" flipH="1">
            <a:off x="6381890" y="1193688"/>
            <a:ext cx="63883" cy="1687792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47" idx="1"/>
            <a:endCxn id="141" idx="1"/>
          </p:cNvCxnSpPr>
          <p:nvPr/>
        </p:nvCxnSpPr>
        <p:spPr>
          <a:xfrm rot="10800000" flipH="1">
            <a:off x="6381890" y="1193688"/>
            <a:ext cx="63883" cy="2031224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787848" y="1056495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smtClean="0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787849" y="169885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Elbow Connector 185"/>
          <p:cNvCxnSpPr>
            <a:endCxn id="42" idx="0"/>
          </p:cNvCxnSpPr>
          <p:nvPr/>
        </p:nvCxnSpPr>
        <p:spPr>
          <a:xfrm>
            <a:off x="4633051" y="893367"/>
            <a:ext cx="806293" cy="181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4" idx="2"/>
            <a:endCxn id="141" idx="0"/>
          </p:cNvCxnSpPr>
          <p:nvPr/>
        </p:nvCxnSpPr>
        <p:spPr>
          <a:xfrm rot="16200000" flipH="1">
            <a:off x="5645211" y="-311029"/>
            <a:ext cx="370590" cy="24093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H="1">
            <a:off x="6306061" y="-963412"/>
            <a:ext cx="348130" cy="3708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82" idx="2"/>
            <a:endCxn id="183" idx="0"/>
          </p:cNvCxnSpPr>
          <p:nvPr/>
        </p:nvCxnSpPr>
        <p:spPr>
          <a:xfrm rot="16200000" flipH="1">
            <a:off x="8127986" y="1492408"/>
            <a:ext cx="4128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7" idx="1"/>
            <a:endCxn id="31" idx="1"/>
          </p:cNvCxnSpPr>
          <p:nvPr/>
        </p:nvCxnSpPr>
        <p:spPr>
          <a:xfrm rot="10800000" flipH="1" flipV="1">
            <a:off x="3248846" y="1189460"/>
            <a:ext cx="65177" cy="2032357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7" idx="1"/>
            <a:endCxn id="33" idx="1"/>
          </p:cNvCxnSpPr>
          <p:nvPr/>
        </p:nvCxnSpPr>
        <p:spPr>
          <a:xfrm rot="10800000" flipH="1" flipV="1">
            <a:off x="3248846" y="1189461"/>
            <a:ext cx="43821" cy="2381950"/>
          </a:xfrm>
          <a:prstGeom prst="bentConnector3">
            <a:avLst>
              <a:gd name="adj1" fmla="val -5216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7" idx="1"/>
            <a:endCxn id="38" idx="1"/>
          </p:cNvCxnSpPr>
          <p:nvPr/>
        </p:nvCxnSpPr>
        <p:spPr>
          <a:xfrm rot="10800000" flipH="1" flipV="1">
            <a:off x="3248846" y="1189460"/>
            <a:ext cx="48941" cy="2757127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7" idx="1"/>
            <a:endCxn id="39" idx="1"/>
          </p:cNvCxnSpPr>
          <p:nvPr/>
        </p:nvCxnSpPr>
        <p:spPr>
          <a:xfrm rot="10800000" flipH="1" flipV="1">
            <a:off x="3248846" y="1189461"/>
            <a:ext cx="48941" cy="3113936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7" idx="1"/>
            <a:endCxn id="40" idx="1"/>
          </p:cNvCxnSpPr>
          <p:nvPr/>
        </p:nvCxnSpPr>
        <p:spPr>
          <a:xfrm rot="10800000" flipH="1" flipV="1">
            <a:off x="3248846" y="1189460"/>
            <a:ext cx="65177" cy="3470745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7" idx="1"/>
            <a:endCxn id="41" idx="1"/>
          </p:cNvCxnSpPr>
          <p:nvPr/>
        </p:nvCxnSpPr>
        <p:spPr>
          <a:xfrm rot="10800000" flipH="1" flipV="1">
            <a:off x="3248846" y="1189461"/>
            <a:ext cx="52985" cy="3826720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7" idx="1"/>
            <a:endCxn id="45" idx="1"/>
          </p:cNvCxnSpPr>
          <p:nvPr/>
        </p:nvCxnSpPr>
        <p:spPr>
          <a:xfrm rot="10800000" flipH="1" flipV="1">
            <a:off x="3248846" y="1189460"/>
            <a:ext cx="52985" cy="4183529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7" idx="1"/>
            <a:endCxn id="58" idx="1"/>
          </p:cNvCxnSpPr>
          <p:nvPr/>
        </p:nvCxnSpPr>
        <p:spPr>
          <a:xfrm rot="10800000" flipH="1" flipV="1">
            <a:off x="3248846" y="1189461"/>
            <a:ext cx="46705" cy="4533600"/>
          </a:xfrm>
          <a:prstGeom prst="bentConnector3">
            <a:avLst>
              <a:gd name="adj1" fmla="val -48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7" idx="1"/>
            <a:endCxn id="59" idx="1"/>
          </p:cNvCxnSpPr>
          <p:nvPr/>
        </p:nvCxnSpPr>
        <p:spPr>
          <a:xfrm rot="10800000" flipH="1" flipV="1">
            <a:off x="3248847" y="1189460"/>
            <a:ext cx="62942" cy="4891557"/>
          </a:xfrm>
          <a:prstGeom prst="bentConnector3">
            <a:avLst>
              <a:gd name="adj1" fmla="val -3631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" idx="1"/>
            <a:endCxn id="62" idx="1"/>
          </p:cNvCxnSpPr>
          <p:nvPr/>
        </p:nvCxnSpPr>
        <p:spPr>
          <a:xfrm rot="10800000" flipH="1" flipV="1">
            <a:off x="3248846" y="1189461"/>
            <a:ext cx="58105" cy="5240480"/>
          </a:xfrm>
          <a:prstGeom prst="bentConnector3">
            <a:avLst>
              <a:gd name="adj1" fmla="val -3934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18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3783" y="358184"/>
            <a:ext cx="8186551" cy="5770641"/>
            <a:chOff x="123783" y="1001654"/>
            <a:chExt cx="8186551" cy="5770641"/>
          </a:xfrm>
        </p:grpSpPr>
        <p:sp>
          <p:nvSpPr>
            <p:cNvPr id="34" name="Rounded Rectangle 33"/>
            <p:cNvSpPr/>
            <p:nvPr/>
          </p:nvSpPr>
          <p:spPr>
            <a:xfrm>
              <a:off x="1336357" y="1001654"/>
              <a:ext cx="6973977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“I’d like to order a pepperoni pizza with extra cheese, a calzone and two diet coke.”</a:t>
              </a:r>
              <a:endParaRPr lang="en-US" sz="1400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3783" y="2369478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7242" y="386690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2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45018" y="5195496"/>
              <a:ext cx="6556657" cy="1576799"/>
              <a:chOff x="1545021" y="1619977"/>
              <a:chExt cx="6556657" cy="1576799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545021" y="1619977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9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710415" y="2059521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49025" y="1989281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79933" y="2322949"/>
                <a:ext cx="0" cy="5547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4122593" y="2059521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538799" y="240603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262135" y="1989281"/>
                <a:ext cx="1762682" cy="1059784"/>
                <a:chOff x="6561753" y="2437249"/>
                <a:chExt cx="1762682" cy="1059784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561753" y="2437249"/>
                  <a:ext cx="1762682" cy="1059784"/>
                </a:xfrm>
                <a:prstGeom prst="rect">
                  <a:avLst/>
                </a:prstGeom>
                <a:noFill/>
                <a:ln w="3175">
                  <a:solidFill>
                    <a:srgbClr val="2C74A5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6639602" y="2507489"/>
                  <a:ext cx="1207333" cy="2433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Ins="36576" rtlCol="0" anchor="ctr"/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800" dirty="0" smtClean="0">
                      <a:solidFill>
                        <a:srgbClr val="E84C3B"/>
                      </a:solidFill>
                      <a:cs typeface="Arial Narrow"/>
                    </a:rPr>
                    <a:t>DISH:</a:t>
                  </a:r>
                  <a:r>
                    <a:rPr lang="en-US" sz="800" dirty="0" smtClean="0">
                      <a:solidFill>
                        <a:srgbClr val="0070C0"/>
                      </a:solidFill>
                      <a:cs typeface="Arial Narrow"/>
                    </a:rPr>
                    <a:t> </a:t>
                  </a:r>
                  <a:r>
                    <a:rPr lang="en-US" sz="800" b="1" dirty="0" smtClean="0">
                      <a:solidFill>
                        <a:srgbClr val="2C74A5"/>
                      </a:solidFill>
                      <a:cs typeface="Arial Narrow"/>
                    </a:rPr>
                    <a:t>DIET COKE</a:t>
                  </a:r>
                  <a:endParaRPr lang="en-US" sz="800" b="1" dirty="0">
                    <a:solidFill>
                      <a:srgbClr val="2C74A5"/>
                    </a:solidFill>
                    <a:cs typeface="Arial Narrow"/>
                  </a:endParaRPr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4381882" y="287767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4540748" y="2749115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5021" y="3399006"/>
              <a:ext cx="6556657" cy="1576799"/>
              <a:chOff x="1545021" y="3399006"/>
              <a:chExt cx="6556657" cy="15767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45021" y="3399006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11682" y="3425485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40324" y="3770208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710415" y="3838550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9025" y="3768310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379933" y="432554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379933" y="4096227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4122593" y="3838550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538799" y="4185062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62135" y="3768310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6597324" y="4083189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6339984" y="3832415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COKE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597384" y="4306760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762513" y="4178202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61310" y="563138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3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45018" y="1602516"/>
              <a:ext cx="6556657" cy="1576799"/>
              <a:chOff x="1545021" y="5178035"/>
              <a:chExt cx="6556657" cy="157679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545021" y="5178035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1682" y="5204514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40324" y="5549237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49025" y="5547339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22593" y="5617579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262135" y="5547339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597324" y="5862218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6339984" y="5611444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COKE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597384" y="60857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6762513" y="5957231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970223" y="5882543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1712883" y="5636368"/>
                <a:ext cx="158599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970223" y="6109607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ounded Rectangle 60"/>
              <p:cNvSpPr/>
              <p:nvPr/>
            </p:nvSpPr>
            <p:spPr>
              <a:xfrm>
                <a:off x="2129089" y="5969120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3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3718</TotalTime>
  <Words>1316</Words>
  <Application>Microsoft Macintosh PowerPoint</Application>
  <PresentationFormat>On-screen Show (4:3)</PresentationFormat>
  <Paragraphs>420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Mangal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Microsoft Office User</cp:lastModifiedBy>
  <cp:revision>153</cp:revision>
  <dcterms:created xsi:type="dcterms:W3CDTF">2017-01-13T23:27:51Z</dcterms:created>
  <dcterms:modified xsi:type="dcterms:W3CDTF">2017-07-27T23:08:13Z</dcterms:modified>
</cp:coreProperties>
</file>