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1" d="100"/>
          <a:sy n="201" d="100"/>
        </p:scale>
        <p:origin x="-480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1/13/17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1/13/17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1/13/17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180290" y="830438"/>
            <a:ext cx="3159727" cy="4876014"/>
            <a:chOff x="1027791" y="830438"/>
            <a:chExt cx="3159727" cy="4876014"/>
          </a:xfrm>
        </p:grpSpPr>
        <p:sp>
          <p:nvSpPr>
            <p:cNvPr id="6" name="Rounded Rectangle 5"/>
            <p:cNvSpPr/>
            <p:nvPr/>
          </p:nvSpPr>
          <p:spPr>
            <a:xfrm>
              <a:off x="1027791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at closes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9pm </a:t>
              </a:r>
              <a:r>
                <a:rPr lang="en-US" sz="900" b="1" dirty="0"/>
                <a:t>today</a:t>
              </a:r>
              <a:r>
                <a:rPr lang="en-US" sz="900" dirty="0"/>
                <a:t>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27791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51377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21572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27791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157894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27791" y="4584523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Yes. The Kwik-E-Mart at </a:t>
              </a:r>
              <a:r>
                <a:rPr lang="en-US" sz="900" b="1" dirty="0"/>
                <a:t>Central Plaza </a:t>
              </a:r>
              <a:r>
                <a:rPr lang="en-US" sz="900" dirty="0"/>
                <a:t>closes at </a:t>
              </a:r>
              <a:r>
                <a:rPr lang="en-US" sz="900" b="1" dirty="0"/>
                <a:t>8pm this evening</a:t>
              </a:r>
              <a:r>
                <a:rPr lang="en-US" sz="900" dirty="0"/>
                <a:t>.</a:t>
              </a:r>
              <a:endParaRPr lang="en-US" sz="9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708810" y="4217299"/>
              <a:ext cx="2478708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Is the Central Plaza Kwik-E-Mart open now?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27791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b="1" dirty="0"/>
                <a:t>tomorrow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998541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027791" y="5432132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5375" y="5064908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21</TotalTime>
  <Words>123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Timothy Tuttle</cp:lastModifiedBy>
  <cp:revision>3</cp:revision>
  <dcterms:created xsi:type="dcterms:W3CDTF">2017-01-13T23:27:51Z</dcterms:created>
  <dcterms:modified xsi:type="dcterms:W3CDTF">2017-01-13T23:49:47Z</dcterms:modified>
</cp:coreProperties>
</file>