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2" r:id="rId2"/>
    <p:sldId id="257" r:id="rId3"/>
    <p:sldId id="267" r:id="rId4"/>
    <p:sldId id="269" r:id="rId5"/>
    <p:sldId id="270" r:id="rId6"/>
    <p:sldId id="278" r:id="rId7"/>
    <p:sldId id="279" r:id="rId8"/>
    <p:sldId id="258" r:id="rId9"/>
    <p:sldId id="259" r:id="rId10"/>
    <p:sldId id="266" r:id="rId11"/>
    <p:sldId id="280" r:id="rId12"/>
    <p:sldId id="277" r:id="rId13"/>
    <p:sldId id="261" r:id="rId14"/>
    <p:sldId id="263" r:id="rId15"/>
    <p:sldId id="262" r:id="rId16"/>
    <p:sldId id="265" r:id="rId17"/>
    <p:sldId id="27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74"/>
  </p:normalViewPr>
  <p:slideViewPr>
    <p:cSldViewPr snapToGrid="0" snapToObjects="1">
      <p:cViewPr>
        <p:scale>
          <a:sx n="150" d="100"/>
          <a:sy n="150" d="100"/>
        </p:scale>
        <p:origin x="11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 have 2 orders of </a:t>
            </a:r>
            <a:r>
              <a:rPr lang="en-US" sz="900" b="1" dirty="0"/>
              <a:t>Pepperoni Pizza</a:t>
            </a:r>
            <a:r>
              <a:rPr lang="en-US" sz="900" dirty="0"/>
              <a:t>, 1 order of </a:t>
            </a:r>
            <a:r>
              <a:rPr lang="en-US" sz="900" b="1" dirty="0"/>
              <a:t>Vegetarian Pizza</a:t>
            </a:r>
            <a:r>
              <a:rPr lang="en-US" sz="900" dirty="0"/>
              <a:t>, and 1 order of </a:t>
            </a:r>
            <a:r>
              <a:rPr lang="en-US" sz="900" b="1" dirty="0" smtClean="0"/>
              <a:t>House Salad</a:t>
            </a:r>
            <a:r>
              <a:rPr lang="en-US" sz="900" dirty="0" smtClean="0"/>
              <a:t> </a:t>
            </a:r>
            <a:r>
              <a:rPr lang="en-US" sz="900" dirty="0"/>
              <a:t>from </a:t>
            </a:r>
            <a:r>
              <a:rPr lang="en-US" sz="900" b="1" dirty="0" err="1"/>
              <a:t>Firetrail</a:t>
            </a:r>
            <a:r>
              <a:rPr lang="en-US" sz="900" b="1" dirty="0"/>
              <a:t> Pizza </a:t>
            </a:r>
            <a:r>
              <a:rPr lang="en-US" sz="900" dirty="0"/>
              <a:t>for a total price of </a:t>
            </a:r>
            <a:r>
              <a:rPr lang="en-US" sz="900" b="1" dirty="0" smtClean="0"/>
              <a:t>$41.99</a:t>
            </a:r>
            <a:r>
              <a:rPr lang="en-US" sz="900" dirty="0" smtClean="0"/>
              <a:t>. </a:t>
            </a:r>
            <a:r>
              <a:rPr lang="en-US" sz="900" dirty="0"/>
              <a:t>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err="1" smtClean="0"/>
              <a:t>Firetrail</a:t>
            </a:r>
            <a:r>
              <a:rPr lang="en-US" sz="900" b="1" dirty="0" smtClean="0"/>
              <a:t> Pizza</a:t>
            </a:r>
            <a:r>
              <a:rPr lang="en-US" sz="900" b="1" dirty="0" smtClean="0"/>
              <a:t>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two pepperoni pizzas, one veggie pizza and some house salad.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</a:t>
            </a:r>
            <a:r>
              <a:rPr lang="en-US" sz="900" dirty="0" smtClean="0">
                <a:solidFill>
                  <a:srgbClr val="FFFFFF"/>
                </a:solidFill>
              </a:rPr>
              <a:t>about </a:t>
            </a:r>
            <a:r>
              <a:rPr lang="en-US" sz="900" dirty="0" err="1" smtClean="0">
                <a:solidFill>
                  <a:srgbClr val="FFFFFF"/>
                </a:solidFill>
              </a:rPr>
              <a:t>Firetrail</a:t>
            </a:r>
            <a:r>
              <a:rPr lang="en-US" sz="900" dirty="0" smtClean="0">
                <a:solidFill>
                  <a:srgbClr val="FFFFFF"/>
                </a:solidFill>
              </a:rPr>
              <a:t>?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I found </a:t>
            </a:r>
            <a:r>
              <a:rPr lang="en-US" sz="900" b="1" dirty="0"/>
              <a:t>pizza</a:t>
            </a:r>
            <a:r>
              <a:rPr lang="en-US" sz="900" dirty="0"/>
              <a:t> at </a:t>
            </a:r>
            <a:r>
              <a:rPr lang="en-US" sz="900" b="1" dirty="0"/>
              <a:t>Extreme Pizza, </a:t>
            </a:r>
            <a:r>
              <a:rPr lang="en-US" sz="900" b="1" dirty="0" err="1"/>
              <a:t>Buca</a:t>
            </a:r>
            <a:r>
              <a:rPr lang="en-US" sz="900" b="1" dirty="0"/>
              <a:t> Di </a:t>
            </a:r>
            <a:r>
              <a:rPr lang="en-US" sz="900" b="1" dirty="0" err="1"/>
              <a:t>Beppo</a:t>
            </a:r>
            <a:r>
              <a:rPr lang="en-US" sz="900" dirty="0"/>
              <a:t>, </a:t>
            </a:r>
            <a:r>
              <a:rPr lang="en-US" sz="900" b="1" dirty="0" err="1"/>
              <a:t>Firetrail</a:t>
            </a:r>
            <a:r>
              <a:rPr lang="en-US" sz="900" b="1" dirty="0"/>
              <a:t> Pizza</a:t>
            </a:r>
            <a:r>
              <a:rPr lang="en-US" sz="900" dirty="0"/>
              <a:t>. Where would you like to order from?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</a:t>
            </a:r>
            <a:r>
              <a:rPr lang="en-US" sz="900" dirty="0" smtClean="0">
                <a:solidFill>
                  <a:srgbClr val="FFFFFF"/>
                </a:solidFill>
              </a:rPr>
              <a:t>that have pizza on the menu?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</a:t>
            </a:r>
            <a:r>
              <a:rPr lang="en-US" sz="900" dirty="0" smtClean="0">
                <a:solidFill>
                  <a:srgbClr val="FFFFFF"/>
                </a:solidFill>
              </a:rPr>
              <a:t>you add another house salad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House Salad </a:t>
            </a:r>
            <a:r>
              <a:rPr lang="en-US" sz="900" dirty="0" smtClean="0"/>
              <a:t>to </a:t>
            </a:r>
            <a:r>
              <a:rPr lang="en-US" sz="900" dirty="0" smtClean="0"/>
              <a:t>your order </a:t>
            </a:r>
            <a:r>
              <a:rPr lang="en-US" sz="900" dirty="0" smtClean="0"/>
              <a:t>from </a:t>
            </a:r>
            <a:r>
              <a:rPr lang="en-US" sz="900" b="1" dirty="0" err="1" smtClean="0"/>
              <a:t>Firetrail</a:t>
            </a:r>
            <a:r>
              <a:rPr lang="en-US" sz="900" b="1" dirty="0" smtClean="0"/>
              <a:t> Pizza</a:t>
            </a:r>
            <a:r>
              <a:rPr lang="en-US" sz="900" dirty="0" smtClean="0"/>
              <a:t>. </a:t>
            </a:r>
            <a:r>
              <a:rPr lang="en-US" sz="900" dirty="0" smtClean="0"/>
              <a:t>The total price is now </a:t>
            </a:r>
            <a:r>
              <a:rPr lang="en-US" sz="900" b="1" dirty="0"/>
              <a:t>$48.98</a:t>
            </a:r>
            <a:r>
              <a:rPr lang="en-US" sz="900" b="1" dirty="0" smtClean="0"/>
              <a:t>.</a:t>
            </a:r>
            <a:r>
              <a:rPr lang="en-US" sz="900" dirty="0" smtClean="0"/>
              <a:t> </a:t>
            </a:r>
            <a:r>
              <a:rPr lang="en-US" sz="900" dirty="0" smtClean="0"/>
              <a:t>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err="1" smtClean="0"/>
              <a:t>Firetrail</a:t>
            </a:r>
            <a:r>
              <a:rPr lang="en-US" sz="900" b="1" dirty="0" smtClean="0"/>
              <a:t> Pizz</a:t>
            </a:r>
            <a:r>
              <a:rPr lang="en-US" sz="900" b="1" dirty="0" smtClean="0"/>
              <a:t>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 have 1 order of </a:t>
            </a:r>
            <a:r>
              <a:rPr lang="en-US" sz="900" b="1" dirty="0"/>
              <a:t>Caesar Salad </a:t>
            </a:r>
            <a:r>
              <a:rPr lang="en-US" sz="900" dirty="0"/>
              <a:t>and 1 order of </a:t>
            </a:r>
            <a:r>
              <a:rPr lang="en-US" sz="900" b="1" dirty="0" smtClean="0"/>
              <a:t>Veggie Wrap </a:t>
            </a:r>
            <a:r>
              <a:rPr lang="en-US" sz="900" dirty="0" smtClean="0"/>
              <a:t>from </a:t>
            </a:r>
            <a:r>
              <a:rPr lang="en-US" sz="900" b="1" dirty="0"/>
              <a:t>The Salad Place </a:t>
            </a:r>
            <a:r>
              <a:rPr lang="en-US" sz="900" dirty="0"/>
              <a:t>for a total price of </a:t>
            </a:r>
            <a:r>
              <a:rPr lang="en-US" sz="900" b="1" dirty="0"/>
              <a:t>$17.90</a:t>
            </a:r>
            <a:r>
              <a:rPr lang="en-US" sz="900" dirty="0"/>
              <a:t>. Would you like to place the order?</a:t>
            </a:r>
            <a:endParaRPr lang="en-US" sz="900" dirty="0" smtClean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</a:t>
            </a:r>
            <a:r>
              <a:rPr lang="en-US" sz="900" dirty="0"/>
              <a:t>Grandma's Deli &amp; </a:t>
            </a:r>
            <a:r>
              <a:rPr lang="en-US" sz="900" dirty="0" smtClean="0"/>
              <a:t>Café </a:t>
            </a:r>
            <a:r>
              <a:rPr lang="en-US" sz="900" dirty="0" smtClean="0"/>
              <a:t>and </a:t>
            </a:r>
            <a:r>
              <a:rPr lang="en-US" sz="900" dirty="0" smtClean="0"/>
              <a:t>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would like a </a:t>
            </a:r>
            <a:r>
              <a:rPr lang="en-US" sz="900" dirty="0" err="1">
                <a:solidFill>
                  <a:srgbClr val="FFFFFF"/>
                </a:solidFill>
              </a:rPr>
              <a:t>ceasar</a:t>
            </a:r>
            <a:r>
              <a:rPr lang="en-US" sz="900" dirty="0">
                <a:solidFill>
                  <a:srgbClr val="FFFFFF"/>
                </a:solidFill>
              </a:rPr>
              <a:t> salad and a veggie wrap from t</a:t>
            </a:r>
            <a:r>
              <a:rPr lang="en-US" sz="900" dirty="0" smtClean="0">
                <a:solidFill>
                  <a:srgbClr val="FFFFFF"/>
                </a:solidFill>
              </a:rPr>
              <a:t>he </a:t>
            </a:r>
            <a:r>
              <a:rPr lang="en-US" sz="900" dirty="0">
                <a:solidFill>
                  <a:srgbClr val="FFFFFF"/>
                </a:solidFill>
              </a:rPr>
              <a:t>s</a:t>
            </a:r>
            <a:r>
              <a:rPr lang="en-US" sz="900" dirty="0" smtClean="0">
                <a:solidFill>
                  <a:srgbClr val="FFFFFF"/>
                </a:solidFill>
              </a:rPr>
              <a:t>alad </a:t>
            </a:r>
            <a:r>
              <a:rPr lang="en-US" sz="900" dirty="0">
                <a:solidFill>
                  <a:srgbClr val="FFFFFF"/>
                </a:solidFill>
              </a:rPr>
              <a:t>p</a:t>
            </a:r>
            <a:r>
              <a:rPr lang="en-US" sz="900" dirty="0" smtClean="0">
                <a:solidFill>
                  <a:srgbClr val="FFFFFF"/>
                </a:solidFill>
              </a:rPr>
              <a:t>lace.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The Salad Place</a:t>
            </a:r>
            <a:r>
              <a:rPr lang="en-US" sz="900" dirty="0" smtClean="0"/>
              <a:t>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4389</TotalTime>
  <Words>1160</Words>
  <Application>Microsoft Macintosh PowerPoint</Application>
  <PresentationFormat>On-screen Show (4:3)</PresentationFormat>
  <Paragraphs>351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Narrow</vt:lpstr>
      <vt:lpstr>Calibri</vt:lpstr>
      <vt:lpstr>Consolas</vt:lpstr>
      <vt:lpstr>Mangal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Arushi Raghuvanshi</cp:lastModifiedBy>
  <cp:revision>133</cp:revision>
  <dcterms:created xsi:type="dcterms:W3CDTF">2017-01-13T23:27:51Z</dcterms:created>
  <dcterms:modified xsi:type="dcterms:W3CDTF">2017-07-25T18:58:51Z</dcterms:modified>
</cp:coreProperties>
</file>