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2" r:id="rId2"/>
    <p:sldId id="257" r:id="rId3"/>
    <p:sldId id="267" r:id="rId4"/>
    <p:sldId id="269" r:id="rId5"/>
    <p:sldId id="270" r:id="rId6"/>
    <p:sldId id="278" r:id="rId7"/>
    <p:sldId id="279" r:id="rId8"/>
    <p:sldId id="258" r:id="rId9"/>
    <p:sldId id="259" r:id="rId10"/>
    <p:sldId id="266" r:id="rId11"/>
    <p:sldId id="280" r:id="rId12"/>
    <p:sldId id="277" r:id="rId13"/>
    <p:sldId id="261" r:id="rId14"/>
    <p:sldId id="263" r:id="rId15"/>
    <p:sldId id="262" r:id="rId16"/>
    <p:sldId id="265" r:id="rId17"/>
    <p:sldId id="27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41"/>
  </p:normalViewPr>
  <p:slideViewPr>
    <p:cSldViewPr snapToGrid="0" snapToObjects="1">
      <p:cViewPr>
        <p:scale>
          <a:sx n="150" d="100"/>
          <a:sy n="150" d="100"/>
        </p:scale>
        <p:origin x="11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  <a:endParaRPr lang="en-US" sz="9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  <a:endParaRPr lang="en-US" sz="9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  <a:endParaRPr lang="en-US" sz="9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  <a:endParaRPr lang="en-US" sz="9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3300</TotalTime>
  <Words>1153</Words>
  <Application>Microsoft Macintosh PowerPoint</Application>
  <PresentationFormat>On-screen Show (4:3)</PresentationFormat>
  <Paragraphs>351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Narrow</vt:lpstr>
      <vt:lpstr>Calibri</vt:lpstr>
      <vt:lpstr>Consolas</vt:lpstr>
      <vt:lpstr>Mangal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Microsoft Office User</cp:lastModifiedBy>
  <cp:revision>129</cp:revision>
  <dcterms:created xsi:type="dcterms:W3CDTF">2017-01-13T23:27:51Z</dcterms:created>
  <dcterms:modified xsi:type="dcterms:W3CDTF">2017-07-17T21:34:36Z</dcterms:modified>
</cp:coreProperties>
</file>