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7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71" d="100"/>
          <a:sy n="271" d="100"/>
        </p:scale>
        <p:origin x="2048" y="1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55580" y="2444239"/>
            <a:ext cx="6232841" cy="1532487"/>
            <a:chOff x="1455580" y="1584631"/>
            <a:chExt cx="6232841" cy="1532487"/>
          </a:xfrm>
        </p:grpSpPr>
        <p:sp>
          <p:nvSpPr>
            <p:cNvPr id="4" name="Rectangle 3"/>
            <p:cNvSpPr/>
            <p:nvPr/>
          </p:nvSpPr>
          <p:spPr>
            <a:xfrm>
              <a:off x="1455580" y="1584631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05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05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2383585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2844934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2655743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265574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26557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265573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265493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265836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266099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2186997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1586367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1629499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05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2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 err="1"/>
                <a:t>Kwik</a:t>
              </a:r>
              <a:r>
                <a:rPr lang="en-US" sz="900" dirty="0"/>
                <a:t>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</a:t>
              </a:r>
              <a:r>
                <a:rPr lang="en-US" sz="900" dirty="0" err="1"/>
                <a:t>Kwik</a:t>
              </a:r>
              <a:r>
                <a:rPr lang="en-US" sz="900" dirty="0"/>
                <a:t>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</a:t>
              </a:r>
              <a:r>
                <a:rPr lang="en-US" sz="900" dirty="0" err="1"/>
                <a:t>Kwik</a:t>
              </a:r>
              <a:r>
                <a:rPr lang="en-US" sz="900" dirty="0"/>
                <a:t>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</a:t>
              </a:r>
              <a:r>
                <a:rPr lang="en-US" sz="900" dirty="0" err="1" smtClean="0">
                  <a:solidFill>
                    <a:srgbClr val="FFFFFF"/>
                  </a:solidFill>
                </a:rPr>
                <a:t>Kwik</a:t>
              </a:r>
              <a:r>
                <a:rPr lang="en-US" sz="900" dirty="0" smtClean="0">
                  <a:solidFill>
                    <a:srgbClr val="FFFFFF"/>
                  </a:solidFill>
                </a:rPr>
                <a:t>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 err="1"/>
                <a:t>Kwik</a:t>
              </a:r>
              <a:r>
                <a:rPr lang="en-US" sz="900" dirty="0"/>
                <a:t>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err="1" smtClean="0">
                    <a:solidFill>
                      <a:srgbClr val="FFFFFF"/>
                    </a:solidFill>
                  </a:rPr>
                  <a:t>Kwik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969264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6" y="2883055"/>
              <a:ext cx="120440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9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err="1" smtClean="0">
                  <a:solidFill>
                    <a:srgbClr val="FFFFFF"/>
                  </a:solidFill>
                </a:rPr>
                <a:t>Kwik</a:t>
              </a:r>
              <a:r>
                <a:rPr lang="en-US" sz="900" dirty="0" smtClean="0">
                  <a:solidFill>
                    <a:srgbClr val="FFFFFF"/>
                  </a:solidFill>
                </a:rPr>
                <a:t>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err="1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err="1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</a:t>
                </a:r>
                <a:r>
                  <a:rPr lang="en-US" sz="900" dirty="0" err="1"/>
                  <a:t>Kwik</a:t>
                </a:r>
                <a:r>
                  <a:rPr lang="en-US" sz="900" dirty="0"/>
                  <a:t>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Kwik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-E-Mart</a:t>
                </a: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312</TotalTime>
  <Words>531</Words>
  <Application>Microsoft Macintosh PowerPoint</Application>
  <PresentationFormat>On-screen Show (4:3)</PresentationFormat>
  <Paragraphs>196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Timothy Tuttle</cp:lastModifiedBy>
  <cp:revision>44</cp:revision>
  <dcterms:created xsi:type="dcterms:W3CDTF">2017-01-13T23:27:51Z</dcterms:created>
  <dcterms:modified xsi:type="dcterms:W3CDTF">2017-01-24T04:33:01Z</dcterms:modified>
</cp:coreProperties>
</file>