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2" r:id="rId2"/>
    <p:sldId id="257" r:id="rId3"/>
    <p:sldId id="267" r:id="rId4"/>
    <p:sldId id="269" r:id="rId5"/>
    <p:sldId id="270" r:id="rId6"/>
    <p:sldId id="258" r:id="rId7"/>
    <p:sldId id="259" r:id="rId8"/>
    <p:sldId id="266" r:id="rId9"/>
    <p:sldId id="277" r:id="rId10"/>
    <p:sldId id="261" r:id="rId11"/>
    <p:sldId id="263" r:id="rId12"/>
    <p:sldId id="262" r:id="rId13"/>
    <p:sldId id="265" r:id="rId14"/>
    <p:sldId id="273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/>
    <p:restoredTop sz="94674"/>
  </p:normalViewPr>
  <p:slideViewPr>
    <p:cSldViewPr snapToGrid="0" snapToObjects="1">
      <p:cViewPr>
        <p:scale>
          <a:sx n="181" d="100"/>
          <a:sy n="181" d="100"/>
        </p:scale>
        <p:origin x="496" y="-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7/2/17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Ok, I got the </a:t>
            </a:r>
            <a:r>
              <a:rPr lang="en-US" sz="900" b="1" dirty="0" smtClean="0"/>
              <a:t>Saag Paneer </a:t>
            </a:r>
            <a:r>
              <a:rPr lang="en-US" sz="900" dirty="0" smtClean="0"/>
              <a:t>with a side of </a:t>
            </a:r>
            <a:r>
              <a:rPr lang="en-US" sz="900" b="1" dirty="0" smtClean="0"/>
              <a:t>Peas Pulav and Raita </a:t>
            </a:r>
            <a:r>
              <a:rPr lang="en-US" sz="900" dirty="0" smtClean="0"/>
              <a:t>and a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$14.75.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smtClean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</a:t>
            </a:r>
            <a:r>
              <a:rPr lang="en-US" sz="900" dirty="0" smtClean="0">
                <a:solidFill>
                  <a:srgbClr val="FFFFFF"/>
                </a:solidFill>
              </a:rPr>
              <a:t>naan.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about </a:t>
            </a:r>
            <a:r>
              <a:rPr lang="en-US" sz="900" smtClean="0">
                <a:solidFill>
                  <a:srgbClr val="FFFFFF"/>
                </a:solidFill>
              </a:rPr>
              <a:t>Little India?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I found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at </a:t>
            </a:r>
            <a:r>
              <a:rPr lang="en-US" sz="900" b="1" dirty="0" smtClean="0"/>
              <a:t>Punjab Kabab House</a:t>
            </a:r>
            <a:r>
              <a:rPr lang="en-US" sz="900" dirty="0" smtClean="0"/>
              <a:t>,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and </a:t>
            </a:r>
            <a:r>
              <a:rPr lang="en-US" sz="900" b="1" dirty="0" smtClean="0"/>
              <a:t>Urban Curry. </a:t>
            </a:r>
            <a:r>
              <a:rPr lang="en-US" sz="900" dirty="0" smtClean="0"/>
              <a:t>Which one would you like to order form?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you also add a mango lassi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Mango Lassi </a:t>
            </a:r>
            <a:r>
              <a:rPr lang="en-US" sz="900" dirty="0" smtClean="0"/>
              <a:t>to your order from </a:t>
            </a:r>
            <a:r>
              <a:rPr lang="en-US" sz="900" b="1" dirty="0" smtClean="0"/>
              <a:t>Little India</a:t>
            </a:r>
            <a:r>
              <a:rPr lang="en-US" sz="900" dirty="0" smtClean="0"/>
              <a:t>. The total price is now </a:t>
            </a:r>
            <a:r>
              <a:rPr lang="en-US" sz="900" b="1" dirty="0" smtClean="0"/>
              <a:t>$17.75.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9141" y="1871629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food_ordering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6346" y="2505567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ordering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48023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48023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48023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62543" y="3112866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65248" y="3104466"/>
            <a:ext cx="8719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build_order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55673" y="3104467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place_order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37454" y="3096234"/>
            <a:ext cx="54337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99327" y="3096233"/>
            <a:ext cx="45550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88574" y="3097061"/>
            <a:ext cx="83037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smtClean="0">
                <a:solidFill>
                  <a:srgbClr val="2C74A5"/>
                </a:solidFill>
                <a:latin typeface="Arial Narrow"/>
                <a:cs typeface="Arial Narrow"/>
              </a:rPr>
              <a:t>start_over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77704" y="3096233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34436" y="3688558"/>
            <a:ext cx="80952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restaurant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97115" y="3686043"/>
            <a:ext cx="498332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dish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90941" y="3686042"/>
            <a:ext cx="599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option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8023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45898" y="3686042"/>
            <a:ext cx="9073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sys:number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41" name="Straight Connector 140"/>
          <p:cNvCxnSpPr>
            <a:stCxn id="4" idx="2"/>
            <a:endCxn id="7" idx="0"/>
          </p:cNvCxnSpPr>
          <p:nvPr/>
        </p:nvCxnSpPr>
        <p:spPr>
          <a:xfrm>
            <a:off x="4833545" y="2138865"/>
            <a:ext cx="1" cy="3667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312871" y="2916832"/>
            <a:ext cx="2" cy="1960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2402269" y="2908433"/>
            <a:ext cx="5157216" cy="4739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35" idx="0"/>
          </p:cNvCxnSpPr>
          <p:nvPr/>
        </p:nvCxnSpPr>
        <p:spPr>
          <a:xfrm>
            <a:off x="5303763" y="2908433"/>
            <a:ext cx="0" cy="1886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endCxn id="66" idx="0"/>
          </p:cNvCxnSpPr>
          <p:nvPr/>
        </p:nvCxnSpPr>
        <p:spPr>
          <a:xfrm>
            <a:off x="6109139" y="2908433"/>
            <a:ext cx="1" cy="1878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67" idx="0"/>
          </p:cNvCxnSpPr>
          <p:nvPr/>
        </p:nvCxnSpPr>
        <p:spPr>
          <a:xfrm>
            <a:off x="6727077" y="2914919"/>
            <a:ext cx="0" cy="181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36" idx="0"/>
          </p:cNvCxnSpPr>
          <p:nvPr/>
        </p:nvCxnSpPr>
        <p:spPr>
          <a:xfrm>
            <a:off x="7554480" y="2914919"/>
            <a:ext cx="1" cy="181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56" idx="0"/>
          </p:cNvCxnSpPr>
          <p:nvPr/>
        </p:nvCxnSpPr>
        <p:spPr>
          <a:xfrm>
            <a:off x="3301209" y="2911994"/>
            <a:ext cx="1" cy="1924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25" idx="0"/>
          </p:cNvCxnSpPr>
          <p:nvPr/>
        </p:nvCxnSpPr>
        <p:spPr>
          <a:xfrm>
            <a:off x="2404366" y="2911994"/>
            <a:ext cx="1" cy="2008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" idx="2"/>
          </p:cNvCxnSpPr>
          <p:nvPr/>
        </p:nvCxnSpPr>
        <p:spPr>
          <a:xfrm flipH="1">
            <a:off x="4833544" y="2735032"/>
            <a:ext cx="2" cy="1798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639197" y="3507667"/>
            <a:ext cx="3867912" cy="275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70" idx="0"/>
          </p:cNvCxnSpPr>
          <p:nvPr/>
        </p:nvCxnSpPr>
        <p:spPr>
          <a:xfrm>
            <a:off x="4944004" y="3510159"/>
            <a:ext cx="2277" cy="175884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39" idx="0"/>
          </p:cNvCxnSpPr>
          <p:nvPr/>
        </p:nvCxnSpPr>
        <p:spPr>
          <a:xfrm flipH="1">
            <a:off x="5590545" y="3510159"/>
            <a:ext cx="976" cy="175883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639198" y="3510418"/>
            <a:ext cx="3374" cy="17814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endCxn id="40" idx="0"/>
          </p:cNvCxnSpPr>
          <p:nvPr/>
        </p:nvCxnSpPr>
        <p:spPr>
          <a:xfrm>
            <a:off x="6499593" y="3510159"/>
            <a:ext cx="0" cy="175883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56" idx="2"/>
          </p:cNvCxnSpPr>
          <p:nvPr/>
        </p:nvCxnSpPr>
        <p:spPr>
          <a:xfrm>
            <a:off x="3301210" y="3333931"/>
            <a:ext cx="2276" cy="173736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3139159" y="3686043"/>
            <a:ext cx="649792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cuisine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878644" y="3686043"/>
            <a:ext cx="72250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category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202" name="Straight Connector 201"/>
          <p:cNvCxnSpPr>
            <a:endCxn id="201" idx="0"/>
          </p:cNvCxnSpPr>
          <p:nvPr/>
        </p:nvCxnSpPr>
        <p:spPr>
          <a:xfrm>
            <a:off x="4238590" y="3507667"/>
            <a:ext cx="1308" cy="178376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endCxn id="200" idx="0"/>
          </p:cNvCxnSpPr>
          <p:nvPr/>
        </p:nvCxnSpPr>
        <p:spPr>
          <a:xfrm>
            <a:off x="3464055" y="3514648"/>
            <a:ext cx="0" cy="171395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3100</TotalTime>
  <Words>1011</Words>
  <Application>Microsoft Macintosh PowerPoint</Application>
  <PresentationFormat>On-screen Show (4:3)</PresentationFormat>
  <Paragraphs>298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Narrow</vt:lpstr>
      <vt:lpstr>Calibri</vt:lpstr>
      <vt:lpstr>Consolas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Karthik Raghunathan</cp:lastModifiedBy>
  <cp:revision>99</cp:revision>
  <dcterms:created xsi:type="dcterms:W3CDTF">2017-01-13T23:27:51Z</dcterms:created>
  <dcterms:modified xsi:type="dcterms:W3CDTF">2017-07-03T21:33:48Z</dcterms:modified>
</cp:coreProperties>
</file>