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5580" y="2444239"/>
            <a:ext cx="6232841" cy="1532487"/>
            <a:chOff x="1455580" y="1584631"/>
            <a:chExt cx="6232841" cy="1532487"/>
          </a:xfrm>
        </p:grpSpPr>
        <p:sp>
          <p:nvSpPr>
            <p:cNvPr id="4" name="Rectangle 3"/>
            <p:cNvSpPr/>
            <p:nvPr/>
          </p:nvSpPr>
          <p:spPr>
            <a:xfrm>
              <a:off x="1455580" y="1584631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2383585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2844934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2655743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265574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26557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265573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265493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265836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266099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2186997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1586367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1629499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2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274</TotalTime>
  <Words>475</Words>
  <Application>Microsoft Macintosh PowerPoint</Application>
  <PresentationFormat>On-screen Show (4:3)</PresentationFormat>
  <Paragraphs>174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36</cp:revision>
  <dcterms:created xsi:type="dcterms:W3CDTF">2017-01-13T23:27:51Z</dcterms:created>
  <dcterms:modified xsi:type="dcterms:W3CDTF">2017-01-24T00:17:18Z</dcterms:modified>
</cp:coreProperties>
</file>